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9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02F2-1211-4461-B3E2-952F95AE9183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CF06-844E-4C17-9355-1B382264D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02F2-1211-4461-B3E2-952F95AE9183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CF06-844E-4C17-9355-1B382264D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02F2-1211-4461-B3E2-952F95AE9183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CF06-844E-4C17-9355-1B382264D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02F2-1211-4461-B3E2-952F95AE9183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CF06-844E-4C17-9355-1B382264D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02F2-1211-4461-B3E2-952F95AE9183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CF06-844E-4C17-9355-1B382264D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02F2-1211-4461-B3E2-952F95AE9183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CF06-844E-4C17-9355-1B382264DC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02F2-1211-4461-B3E2-952F95AE9183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CF06-844E-4C17-9355-1B382264D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02F2-1211-4461-B3E2-952F95AE9183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CF06-844E-4C17-9355-1B382264D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02F2-1211-4461-B3E2-952F95AE9183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CF06-844E-4C17-9355-1B382264D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02F2-1211-4461-B3E2-952F95AE9183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B6CF06-844E-4C17-9355-1B382264D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02F2-1211-4461-B3E2-952F95AE9183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CF06-844E-4C17-9355-1B382264D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E8902F2-1211-4461-B3E2-952F95AE9183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5B6CF06-844E-4C17-9355-1B382264D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ЧЕТВЕРГ,12 МАЯ,2016 ГОДА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8 «Б»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12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196752"/>
            <a:ext cx="2784871" cy="37131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268760"/>
            <a:ext cx="3240360" cy="371316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Тайник, находящийся примерно в 800 м по направлению северо-запад, мы нашли (около дерева с </a:t>
            </a:r>
            <a:r>
              <a:rPr lang="ru-RU" sz="1800" dirty="0" err="1" smtClean="0"/>
              <a:t>камнямии</a:t>
            </a:r>
            <a:r>
              <a:rPr lang="ru-RU" sz="1800" dirty="0" smtClean="0"/>
              <a:t>), там же обнаружили записку с координатами , куда двигать дальше.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32498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089" y="1096963"/>
            <a:ext cx="2784871" cy="37131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8352" y="1096963"/>
            <a:ext cx="2784871" cy="371316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прочитали информацию о </a:t>
            </a:r>
            <a:r>
              <a:rPr lang="ru-RU" dirty="0" err="1" smtClean="0"/>
              <a:t>зое</a:t>
            </a:r>
            <a:r>
              <a:rPr lang="ru-RU" dirty="0" smtClean="0"/>
              <a:t> </a:t>
            </a:r>
            <a:r>
              <a:rPr lang="ru-RU" dirty="0" err="1" smtClean="0"/>
              <a:t>космедемьянской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631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48680"/>
            <a:ext cx="3771205" cy="44644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8352" y="548680"/>
            <a:ext cx="3696096" cy="439248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31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</a:t>
            </a:r>
            <a:r>
              <a:rPr lang="ru-RU" dirty="0" err="1" smtClean="0"/>
              <a:t>з.космедемьянской,дом</a:t>
            </a:r>
            <a:r>
              <a:rPr lang="ru-RU" dirty="0" smtClean="0"/>
              <a:t> №6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Pictures\2KjIvKWTJG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49761"/>
            <a:ext cx="9156085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19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Вернувшись на </a:t>
            </a:r>
            <a:r>
              <a:rPr lang="ru-RU" sz="1800" dirty="0" err="1" smtClean="0"/>
              <a:t>улицу,которая</a:t>
            </a:r>
            <a:r>
              <a:rPr lang="ru-RU" sz="1800" dirty="0" smtClean="0"/>
              <a:t> носит имя прославленного героя гражданской войны на дальнем востоке, </a:t>
            </a:r>
            <a:r>
              <a:rPr lang="ru-RU" sz="1800" smtClean="0"/>
              <a:t>мы нашли </a:t>
            </a:r>
            <a:r>
              <a:rPr lang="ru-RU" sz="1800" dirty="0" smtClean="0"/>
              <a:t>наш последний тайник.</a:t>
            </a:r>
            <a:endParaRPr lang="ru-RU" sz="1800" dirty="0"/>
          </a:p>
        </p:txBody>
      </p:sp>
      <p:pic>
        <p:nvPicPr>
          <p:cNvPr id="5122" name="Picture 2" descr="C:\Users\user\Pictures\yVecxHpEth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5601" y="1196752"/>
            <a:ext cx="5828870" cy="437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411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 финишу мы пришли вторыми!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052736"/>
            <a:ext cx="8352928" cy="5472608"/>
          </a:xfrm>
        </p:spPr>
      </p:pic>
    </p:spTree>
    <p:extLst>
      <p:ext uri="{BB962C8B-B14F-4D97-AF65-F5344CB8AC3E}">
        <p14:creationId xmlns:p14="http://schemas.microsoft.com/office/powerpoint/2010/main" xmlns="" val="115995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Прибыли на место!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2" y="1196752"/>
            <a:ext cx="4773082" cy="3579812"/>
          </a:xfrm>
        </p:spPr>
      </p:pic>
      <p:pic>
        <p:nvPicPr>
          <p:cNvPr id="1026" name="Picture 2" descr="C:\Users\user\Pictures\d7-bcDGg-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403244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067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140968"/>
            <a:ext cx="3528392" cy="324497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8521" y="1851689"/>
            <a:ext cx="4775479" cy="5006311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620688"/>
            <a:ext cx="7588324" cy="1047016"/>
          </a:xfrm>
        </p:spPr>
        <p:txBody>
          <a:bodyPr/>
          <a:lstStyle/>
          <a:p>
            <a:r>
              <a:rPr lang="ru-RU" sz="2500" dirty="0" smtClean="0"/>
              <a:t>Когда мы прибыли на место и нашли первый тайник, нашим заданием было найти табличку, которая расскажет нам об истории села.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xmlns="" val="269880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Следуем  по маршрутному листу. приближаемся к месту с тайником №2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095109"/>
            <a:ext cx="2684859" cy="3579812"/>
          </a:xfrm>
        </p:spPr>
      </p:pic>
      <p:pic>
        <p:nvPicPr>
          <p:cNvPr id="2050" name="Picture 2" descr="C:\Users\user\Pictures\1bL8iOCmr2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7" y="980728"/>
            <a:ext cx="319643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670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НАЙДЯ ТАЙНИК №2,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325" y="1359249"/>
            <a:ext cx="3200400" cy="3188590"/>
          </a:xfrm>
        </p:spPr>
      </p:pic>
      <p:pic>
        <p:nvPicPr>
          <p:cNvPr id="1026" name="Picture 2" descr="C:\Users\user\Pictures\WTASmRMOFU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4680520" cy="466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53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196752"/>
            <a:ext cx="2784871" cy="37131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196752"/>
            <a:ext cx="2784871" cy="371316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20940" cy="548640"/>
          </a:xfrm>
        </p:spPr>
        <p:txBody>
          <a:bodyPr/>
          <a:lstStyle/>
          <a:p>
            <a:r>
              <a:rPr lang="ru-RU" dirty="0" smtClean="0"/>
              <a:t>МЫ ДВИНУЛИСЬ К СУДЬЯМ,ЧТОБЫ ОНИ УКАЗАЛИ НАМ МЕСТО ТАЙНИКА №3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95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В МАРШРУТНОМ ЛИСТЕ БЫЛО ЗАНИЕ: «</a:t>
            </a:r>
            <a:r>
              <a:rPr lang="ru-RU" sz="2000" dirty="0" err="1" smtClean="0"/>
              <a:t>НАЙдите</a:t>
            </a:r>
            <a:r>
              <a:rPr lang="ru-RU" sz="2000" dirty="0" smtClean="0"/>
              <a:t> фамилию </a:t>
            </a:r>
            <a:r>
              <a:rPr lang="ru-RU" sz="2000" dirty="0" err="1" smtClean="0"/>
              <a:t>семьи,которая</a:t>
            </a:r>
            <a:r>
              <a:rPr lang="ru-RU" sz="2000" dirty="0" smtClean="0"/>
              <a:t> чаще других упоминается на памятнике»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2" y="1268760"/>
            <a:ext cx="2684859" cy="3579812"/>
          </a:xfrm>
        </p:spPr>
      </p:pic>
      <p:pic>
        <p:nvPicPr>
          <p:cNvPr id="2050" name="Picture 2" descr="C:\Users\user\Pictures\HZC8cfn4z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24744"/>
            <a:ext cx="2908716" cy="387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RKtq1KyYrR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8760"/>
            <a:ext cx="2520280" cy="370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691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Просмотрев фамилии участников </a:t>
            </a:r>
            <a:r>
              <a:rPr lang="ru-RU" sz="2000" dirty="0" err="1" smtClean="0"/>
              <a:t>вов</a:t>
            </a:r>
            <a:r>
              <a:rPr lang="ru-RU" sz="2000" dirty="0" smtClean="0"/>
              <a:t>, мы </a:t>
            </a:r>
            <a:r>
              <a:rPr lang="ru-RU" sz="2000" dirty="0" err="1" smtClean="0"/>
              <a:t>узнали,что</a:t>
            </a:r>
            <a:r>
              <a:rPr lang="ru-RU" sz="2000" dirty="0" smtClean="0"/>
              <a:t> чаще все употребляется фамилия «</a:t>
            </a:r>
            <a:r>
              <a:rPr lang="ru-RU" sz="2000" dirty="0" err="1" smtClean="0"/>
              <a:t>хижняк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196752"/>
            <a:ext cx="4158293" cy="2882850"/>
          </a:xfrm>
        </p:spPr>
      </p:pic>
      <p:pic>
        <p:nvPicPr>
          <p:cNvPr id="3074" name="Picture 2" descr="C:\Users\user\Pictures\HZC8cfn4z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10545"/>
            <a:ext cx="3960440" cy="71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54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124744"/>
            <a:ext cx="2784871" cy="37131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124744"/>
            <a:ext cx="2784871" cy="371316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двинулись дальше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792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161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Углы</vt:lpstr>
      <vt:lpstr>ЧЕТВЕРГ,12 МАЯ,2016 ГОДА</vt:lpstr>
      <vt:lpstr>Прибыли на место!</vt:lpstr>
      <vt:lpstr>Когда мы прибыли на место и нашли первый тайник, нашим заданием было найти табличку, которая расскажет нам об истории села.</vt:lpstr>
      <vt:lpstr>Следуем  по маршрутному листу. приближаемся к месту с тайником №2</vt:lpstr>
      <vt:lpstr>НАЙДЯ ТАЙНИК №2,</vt:lpstr>
      <vt:lpstr>МЫ ДВИНУЛИСЬ К СУДЬЯМ,ЧТОБЫ ОНИ УКАЗАЛИ НАМ МЕСТО ТАЙНИКА №3</vt:lpstr>
      <vt:lpstr>В МАРШРУТНОМ ЛИСТЕ БЫЛО ЗАНИЕ: «НАЙдите фамилию семьи,которая чаще других упоминается на памятнике»</vt:lpstr>
      <vt:lpstr>Просмотрев фамилии участников вов, мы узнали,что чаще все употребляется фамилия «хижняк»</vt:lpstr>
      <vt:lpstr>Мы двинулись дальше</vt:lpstr>
      <vt:lpstr>Тайник, находящийся примерно в 800 м по направлению северо-запад, мы нашли (около дерева с камнямии), там же обнаружили записку с координатами , куда двигать дальше.</vt:lpstr>
      <vt:lpstr>Мы прочитали информацию о зое космедемьянской</vt:lpstr>
      <vt:lpstr>Слайд 12</vt:lpstr>
      <vt:lpstr>Улица з.космедемьянской,дом №6</vt:lpstr>
      <vt:lpstr>Вернувшись на улицу,которая носит имя прославленного героя гражданской войны на дальнем востоке, мы нашли наш последний тайник.</vt:lpstr>
      <vt:lpstr>К финишу мы пришли вторыми!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ЧетВЕРГ,12 МАЯ,2016 ГОДА</dc:title>
  <dc:creator>user</dc:creator>
  <cp:lastModifiedBy>Светлана</cp:lastModifiedBy>
  <cp:revision>9</cp:revision>
  <dcterms:created xsi:type="dcterms:W3CDTF">2016-05-15T04:41:10Z</dcterms:created>
  <dcterms:modified xsi:type="dcterms:W3CDTF">2020-03-25T05:23:01Z</dcterms:modified>
</cp:coreProperties>
</file>