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62" r:id="rId6"/>
    <p:sldId id="264" r:id="rId7"/>
    <p:sldId id="265" r:id="rId8"/>
    <p:sldId id="266" r:id="rId9"/>
    <p:sldId id="267" r:id="rId10"/>
    <p:sldId id="269" r:id="rId11"/>
    <p:sldId id="279" r:id="rId12"/>
    <p:sldId id="268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80" r:id="rId21"/>
    <p:sldId id="282" r:id="rId22"/>
    <p:sldId id="277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Гео-кешинг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6 класс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нашли здание с памятной табличкой,</a:t>
            </a:r>
            <a:endParaRPr lang="ru-RU" dirty="0"/>
          </a:p>
        </p:txBody>
      </p:sp>
      <p:pic>
        <p:nvPicPr>
          <p:cNvPr id="4" name="Picture 2" descr="C:\Users\Марина\Desktop\кешинг\P10009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3214710" cy="3000396"/>
          </a:xfrm>
          <a:prstGeom prst="rect">
            <a:avLst/>
          </a:prstGeom>
          <a:noFill/>
        </p:spPr>
      </p:pic>
      <p:pic>
        <p:nvPicPr>
          <p:cNvPr id="5" name="Picture 3" descr="C:\Users\Марина\Desktop\кешинг\P1000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786058"/>
            <a:ext cx="4786346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4" descr="mso2F5F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85926"/>
            <a:ext cx="5357850" cy="42148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которая рассказала нам, что в этом здании, (постройки  1909 года была двухклассная школа!) 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Марина\Desktop\кешинг\20160512_163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714356"/>
            <a:ext cx="3590507" cy="500066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571500"/>
            <a:ext cx="5400675" cy="5483225"/>
          </a:xfrm>
        </p:spPr>
        <p:txBody>
          <a:bodyPr>
            <a:normAutofit/>
          </a:bodyPr>
          <a:lstStyle/>
          <a:p>
            <a:r>
              <a:rPr lang="ru-RU" dirty="0" smtClean="0"/>
              <a:t>а в 1918 году здесь проходил первый съезд трудящихся </a:t>
            </a:r>
            <a:r>
              <a:rPr lang="ru-RU" dirty="0" err="1" smtClean="0"/>
              <a:t>Ольгинского</a:t>
            </a:r>
            <a:r>
              <a:rPr lang="ru-RU" dirty="0" smtClean="0"/>
              <a:t> уезда, на котором Сергей Лазо был избран  командующим партизанскими отрядами Приморья.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Теперь мы знаем, что: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Первой партизанской организацией, возникшей в октябре 1918 г. в </a:t>
            </a:r>
            <a:r>
              <a:rPr lang="ru-RU" dirty="0" err="1" smtClean="0"/>
              <a:t>Сучанском</a:t>
            </a:r>
            <a:r>
              <a:rPr lang="ru-RU" dirty="0" smtClean="0"/>
              <a:t> районе, был нелегальный кружок, созданный сельскими учителями </a:t>
            </a:r>
            <a:r>
              <a:rPr lang="ru-RU" dirty="0" err="1" smtClean="0"/>
              <a:t>Ильюховым</a:t>
            </a:r>
            <a:r>
              <a:rPr lang="ru-RU" dirty="0" smtClean="0"/>
              <a:t> и </a:t>
            </a:r>
            <a:r>
              <a:rPr lang="ru-RU" dirty="0" err="1" smtClean="0"/>
              <a:t>Мечиком</a:t>
            </a:r>
            <a:r>
              <a:rPr lang="ru-RU" dirty="0" smtClean="0"/>
              <a:t>. Этот кружок объявил себя «Комитетом по подготовке революционного сопротивления контрреволюции и интервентам» и приступил к развертыванию боевой работы по плану, выработанному на собрании кружка. Планом комитета предусматривалось создать в каждой деревне и селе кружок — боевую дружину из наиболее революционно настроенных и преданных Советской власти крестьян. Каждая дружина должна была сугубо конспиративно вести подготовительную работу в своем селе и связываться с комитетом, указания которого выполнять беспрекословно. Сельские боевые дружины, в зависимости от их численности, составляли роту или взвод и входили в волостную единицу — батальон. Руководители дружин являлись командирами этих подразделений. Для того чтобы обеспечить лучший подбор руководителей дружин, комитет оставлял за собой право назначать их по своему усмотрению из людей, сведущих в военном деле.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Для руководства партизанским движением и выполнения поставленных задач областной комитет командировал в конце мая в </a:t>
            </a:r>
            <a:r>
              <a:rPr lang="ru-RU" dirty="0" err="1" smtClean="0"/>
              <a:t>Ольгинский</a:t>
            </a:r>
            <a:r>
              <a:rPr lang="ru-RU" dirty="0" smtClean="0"/>
              <a:t> уезд наиболее видных своих членов — Сергея Лазо , М. Губельмана и других. Еще раньше туда были направлены группы партийной молодежи для проведения пропагандистской и агитационной работы. В числе этой молодежи был Александр Фадеев, ставший позднее виднейшим советским писателем и общественным деятелем. В результате деятельности Лазо и других коммунистов партизанские силы приняли более стройную военную организацию. Укрепилась дисциплина. Действия отрядов стали более согласованными и целеустремленными.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27 июня, когда в районе </a:t>
            </a:r>
            <a:r>
              <a:rPr lang="ru-RU" dirty="0" err="1" smtClean="0"/>
              <a:t>Сучанской</a:t>
            </a:r>
            <a:r>
              <a:rPr lang="ru-RU" dirty="0" smtClean="0"/>
              <a:t> железнодорожной ветки развертывались бои, в селе Сергеевке уже собрался по инициативе </a:t>
            </a:r>
            <a:r>
              <a:rPr lang="ru-RU" dirty="0" err="1" smtClean="0"/>
              <a:t>Ольгинского</a:t>
            </a:r>
            <a:r>
              <a:rPr lang="ru-RU" dirty="0" smtClean="0"/>
              <a:t> Временного военно-революционного штаба съезд трудящихся </a:t>
            </a:r>
            <a:r>
              <a:rPr lang="ru-RU" dirty="0" err="1" smtClean="0"/>
              <a:t>Ольгинского</a:t>
            </a:r>
            <a:r>
              <a:rPr lang="ru-RU" dirty="0" smtClean="0"/>
              <a:t> уезда, на который съехалось 140 делегатов. Съезд постановил считать Омское правительство Колчака врагом народа и призвал трудящихся вести беспощадную борьбу с интервентами и белогвардейцами. Единственно законной властью в России съезд признал Советы рабочих, крестьянских и красноармейских депутатов и постановил восстановить Советскую власть на всей территории </a:t>
            </a:r>
            <a:r>
              <a:rPr lang="ru-RU" dirty="0" err="1" smtClean="0"/>
              <a:t>Ольгинского</a:t>
            </a:r>
            <a:r>
              <a:rPr lang="ru-RU" dirty="0" smtClean="0"/>
              <a:t> уезда. На съезде был избран уездный исполнительный комитет Советов крестьянских, рабочих и партизанских депутатов. Командующим партизанскими силами Приморья был избран Сергей Лазо. Избранному исполкому съезд предоставил широкие полномочия в организации обороны уезда. Ему разрешалось производить мобилизацию населения для пополнения партизанских отрядов, проводить реквизиции для обеспечения военных нужд и даже выпускать свои деньги, используя для этого </a:t>
            </a:r>
            <a:r>
              <a:rPr lang="ru-RU" dirty="0" err="1" smtClean="0"/>
              <a:t>Тетюхинские</a:t>
            </a:r>
            <a:r>
              <a:rPr lang="ru-RU" dirty="0" smtClean="0"/>
              <a:t> </a:t>
            </a:r>
            <a:r>
              <a:rPr lang="ru-RU" dirty="0" err="1" smtClean="0"/>
              <a:t>серебро-свинцовые</a:t>
            </a:r>
            <a:r>
              <a:rPr lang="ru-RU" dirty="0" smtClean="0"/>
              <a:t> рудники. В противовес шовинистической политике интервентов и белогвардейцев съезд объявил всех трудящихся корейцев равноправными гражданами.</a:t>
            </a:r>
            <a:br>
              <a:rPr lang="ru-RU" dirty="0" smtClean="0"/>
            </a:br>
            <a:r>
              <a:rPr lang="ru-RU" dirty="0" smtClean="0"/>
              <a:t>Съезд трудящихся в селе Сергеевка и восстановление Советской власти в </a:t>
            </a:r>
            <a:r>
              <a:rPr lang="ru-RU" dirty="0" err="1" smtClean="0"/>
              <a:t>Ольгинском</a:t>
            </a:r>
            <a:r>
              <a:rPr lang="ru-RU" dirty="0" smtClean="0"/>
              <a:t> уезде явились кульминационным пунктом партизанского движения в Приморье весной и летом 1919 г. Однако последующие события не дали возможности укрепить Советскую власть в Южном Приморье и восстановить ее во всей области.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14375"/>
            <a:ext cx="4043363" cy="5411788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Сергей Лазо родился в Бессарабии в 1894 году, а погиб он в возрасте 26 лет далеко от родины за идею коммунизма. Сергей был выходцем из богатой семьи дворян. Лазо Сергей Георгиевич учился в МГУ на физмате, а во время Первой мировой войны был мобилизован. </a:t>
            </a:r>
            <a:br>
              <a:rPr lang="ru-RU" sz="1600" dirty="0" smtClean="0"/>
            </a:br>
            <a:r>
              <a:rPr lang="ru-RU" sz="1600" dirty="0" smtClean="0"/>
              <a:t>В мае 1918 года  в качестве политического комиссара был командирован с красногвардейским отрядом на Забайкальский фронт</a:t>
            </a:r>
          </a:p>
          <a:p>
            <a:r>
              <a:rPr lang="ru-RU" sz="1600" dirty="0" smtClean="0"/>
              <a:t>У власти в Приморье находились интервенты и белогвардейцы, поэтому во Владивосток Лазо прибыл нелегально. Об этом вскоре узнали и за поимку его обещали крупное вознаграждение. Атаман Семенов давал деньги за голову своего противника. Когда ищейки напали на след Сергея, большевики отправили его вглубь Приморья для работы в отрядах партизан. </a:t>
            </a:r>
            <a:endParaRPr lang="ru-RU" sz="1600" dirty="0"/>
          </a:p>
        </p:txBody>
      </p:sp>
      <p:pic>
        <p:nvPicPr>
          <p:cNvPr id="8194" name="Picture 2" descr="C:\Users\Марина\Documents\лаз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42852"/>
            <a:ext cx="343057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3500462" cy="642958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г.Владивосток. Ж/</a:t>
            </a:r>
            <a:r>
              <a:rPr lang="ru-RU" sz="1200" dirty="0" err="1" smtClean="0"/>
              <a:t>д</a:t>
            </a:r>
            <a:r>
              <a:rPr lang="ru-RU" sz="1200" dirty="0" smtClean="0"/>
              <a:t> вокзал.</a:t>
            </a:r>
            <a:endParaRPr lang="ru-RU" sz="1200" dirty="0"/>
          </a:p>
        </p:txBody>
      </p:sp>
      <p:pic>
        <p:nvPicPr>
          <p:cNvPr id="9218" name="Picture 2" descr="C:\Users\Марина\Documents\паровоз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4000528" cy="3857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190" y="428604"/>
            <a:ext cx="350046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Памятны дни 4—5 апреля 1920 года. Японские империалисты выступили во Владивостоке и других городах Приморья. Они арестовали Сергея Лазо вместе с членами Военного совета: Всеволодом </a:t>
            </a:r>
            <a:r>
              <a:rPr lang="ru-RU" dirty="0" err="1" smtClean="0"/>
              <a:t>Сибирцевым</a:t>
            </a:r>
            <a:r>
              <a:rPr lang="ru-RU" dirty="0" smtClean="0"/>
              <a:t>, Луцким и Мельниковым. Завязанных в мешках Лазо, Луцкого и </a:t>
            </a:r>
            <a:r>
              <a:rPr lang="ru-RU" dirty="0" err="1" smtClean="0"/>
              <a:t>Сибирцева</a:t>
            </a:r>
            <a:r>
              <a:rPr lang="ru-RU" dirty="0" smtClean="0"/>
              <a:t>, бандиты перенесли в депо, согнали бригаду с одного из паровозов и затащили их в паровозную будку.</a:t>
            </a:r>
            <a:br>
              <a:rPr lang="ru-RU" dirty="0" smtClean="0"/>
            </a:br>
            <a:r>
              <a:rPr lang="ru-RU" dirty="0" smtClean="0"/>
              <a:t>Первым был сожжен  Лазо. Его вынули из мешка и хотели живым втиснуть в топку. Завязалась борьба. Лазо, обладая большой физической силой, уперся руками, но удар по голове лишил его сознания, и он был брошен в топку.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85813"/>
            <a:ext cx="5329238" cy="5340350"/>
          </a:xfrm>
        </p:spPr>
        <p:txBody>
          <a:bodyPr>
            <a:normAutofit/>
          </a:bodyPr>
          <a:lstStyle/>
          <a:p>
            <a:r>
              <a:rPr lang="ru-RU" dirty="0" smtClean="0"/>
              <a:t>В 1968 г. на экраны вышел биографический фильм "Сергей Лазо". В 1985 году появился мини-сериал режиссера Василе </a:t>
            </a:r>
            <a:r>
              <a:rPr lang="ru-RU" dirty="0" err="1" smtClean="0"/>
              <a:t>Паскару</a:t>
            </a:r>
            <a:r>
              <a:rPr lang="ru-RU" dirty="0" smtClean="0"/>
              <a:t> "Жизнь и бессмертие Сергея Лазо". В нем рассказывается о жизненном пути этого героя. </a:t>
            </a:r>
            <a:endParaRPr lang="ru-RU" dirty="0"/>
          </a:p>
        </p:txBody>
      </p:sp>
      <p:pic>
        <p:nvPicPr>
          <p:cNvPr id="10242" name="Picture 2" descr="C:\Users\Марина\Documents\ллаз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285860"/>
            <a:ext cx="308610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арина\Documents\лазо па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857232"/>
            <a:ext cx="2857502" cy="3214710"/>
          </a:xfrm>
          <a:prstGeom prst="rect">
            <a:avLst/>
          </a:prstGeom>
          <a:noFill/>
        </p:spPr>
      </p:pic>
      <p:pic>
        <p:nvPicPr>
          <p:cNvPr id="4" name="Picture 3" descr="C:\Users\Марина\Documents\лазо памятник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428875"/>
            <a:ext cx="4286250" cy="4000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500042"/>
            <a:ext cx="69294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Сергею Лазо   установлено несколько памятников.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Памятник С.Лазо во Владивостоке.</a:t>
            </a:r>
            <a:endParaRPr lang="ru-RU" dirty="0"/>
          </a:p>
        </p:txBody>
      </p:sp>
      <p:pic>
        <p:nvPicPr>
          <p:cNvPr id="11267" name="Picture 3" descr="C:\Users\Марина\Documents\лазо та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214818"/>
            <a:ext cx="3568641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/>
              <a:t>В шестом классе мы учились, </a:t>
            </a:r>
            <a:br>
              <a:rPr lang="ru-RU" sz="1400" b="1" dirty="0" smtClean="0"/>
            </a:br>
            <a:r>
              <a:rPr lang="ru-RU" sz="1400" b="1" dirty="0" smtClean="0"/>
              <a:t>С параллелью подружились!</a:t>
            </a:r>
            <a:br>
              <a:rPr lang="ru-RU" sz="1400" b="1" dirty="0" smtClean="0"/>
            </a:br>
            <a:r>
              <a:rPr lang="ru-RU" sz="1400" b="1" dirty="0" smtClean="0"/>
              <a:t>В </a:t>
            </a:r>
            <a:r>
              <a:rPr lang="ru-RU" sz="1400" b="1" dirty="0" err="1" smtClean="0"/>
              <a:t>гео-кешинг</a:t>
            </a:r>
            <a:r>
              <a:rPr lang="ru-RU" sz="1400" b="1" dirty="0" smtClean="0"/>
              <a:t> пригласили,</a:t>
            </a:r>
            <a:br>
              <a:rPr lang="ru-RU" sz="1400" b="1" dirty="0" smtClean="0"/>
            </a:br>
            <a:r>
              <a:rPr lang="ru-RU" sz="1400" b="1" dirty="0" smtClean="0"/>
              <a:t>Пробежались, удивились-</a:t>
            </a:r>
            <a:br>
              <a:rPr lang="ru-RU" sz="1400" b="1" dirty="0" smtClean="0"/>
            </a:br>
            <a:r>
              <a:rPr lang="ru-RU" sz="1400" b="1" dirty="0" smtClean="0"/>
              <a:t>О селе-то мы не знали, </a:t>
            </a:r>
            <a:br>
              <a:rPr lang="ru-RU" sz="1400" b="1" dirty="0" smtClean="0"/>
            </a:br>
            <a:r>
              <a:rPr lang="ru-RU" sz="1400" b="1" dirty="0" smtClean="0"/>
              <a:t>хоть давно тут проживали!</a:t>
            </a:r>
            <a:br>
              <a:rPr lang="ru-RU" sz="1400" b="1" dirty="0" smtClean="0"/>
            </a:br>
            <a:r>
              <a:rPr lang="ru-RU" sz="1400" b="1" dirty="0" smtClean="0"/>
              <a:t>(Классная не успевала,</a:t>
            </a:r>
            <a:br>
              <a:rPr lang="ru-RU" sz="1400" b="1" dirty="0" smtClean="0"/>
            </a:br>
            <a:r>
              <a:rPr lang="ru-RU" sz="1400" b="1" dirty="0" smtClean="0"/>
              <a:t>хоть  и велик оседлала!)</a:t>
            </a:r>
            <a:br>
              <a:rPr lang="ru-RU" sz="1400" b="1" dirty="0" smtClean="0"/>
            </a:br>
            <a:r>
              <a:rPr lang="ru-RU" sz="1400" b="1" dirty="0" smtClean="0"/>
              <a:t>Было очень интересно,</a:t>
            </a:r>
            <a:br>
              <a:rPr lang="ru-RU" sz="1400" b="1" dirty="0" smtClean="0"/>
            </a:br>
            <a:r>
              <a:rPr lang="ru-RU" sz="1400" b="1" dirty="0" smtClean="0"/>
              <a:t>но и много неизвестно.</a:t>
            </a:r>
            <a:br>
              <a:rPr lang="ru-RU" sz="1400" b="1" dirty="0" smtClean="0"/>
            </a:br>
            <a:r>
              <a:rPr lang="ru-RU" sz="1400" b="1" dirty="0" smtClean="0"/>
              <a:t>В Интернете </a:t>
            </a:r>
            <a:r>
              <a:rPr lang="ru-RU" sz="1400" b="1" dirty="0" err="1" smtClean="0"/>
              <a:t>покапались</a:t>
            </a:r>
            <a:r>
              <a:rPr lang="ru-RU" sz="1400" b="1" dirty="0" smtClean="0"/>
              <a:t>,</a:t>
            </a:r>
            <a:br>
              <a:rPr lang="ru-RU" sz="1400" b="1" dirty="0" smtClean="0"/>
            </a:br>
            <a:r>
              <a:rPr lang="ru-RU" sz="1400" b="1" dirty="0" smtClean="0"/>
              <a:t>книжки умные читались,</a:t>
            </a:r>
            <a:br>
              <a:rPr lang="ru-RU" sz="1400" b="1" dirty="0" smtClean="0"/>
            </a:br>
            <a:r>
              <a:rPr lang="ru-RU" sz="1400" b="1" dirty="0" smtClean="0"/>
              <a:t>а потом мы отчитались:</a:t>
            </a:r>
            <a:endParaRPr lang="ru-RU" sz="1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600200"/>
            <a:ext cx="525780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рина\Desktop\кешинг\P1000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857232"/>
            <a:ext cx="528641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Его именем были названы многие улицы (а в нашем селе главная улица носит его имя)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 descr="Изображение 02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435771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Изображение 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14422"/>
            <a:ext cx="400052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Продвигаясь на юго-запад, мы пришли на улицу С.Лазо к следующему объекту, где когда-то располагалась школа</a:t>
            </a:r>
            <a:endParaRPr lang="ru-RU" sz="2400" dirty="0"/>
          </a:p>
        </p:txBody>
      </p:sp>
      <p:pic>
        <p:nvPicPr>
          <p:cNvPr id="13314" name="Picture 2" descr="C:\Users\Марина\Desktop\кешинг\P10009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00240"/>
            <a:ext cx="4701108" cy="3525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В 1931 году школа  Сергеевки получила новое название- ШКМ (школа колхозной молодежи).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 descr="msoCC45B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635798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Уставшие, но довольные, мы прибежали к школе, на финиш.</a:t>
            </a:r>
            <a:br>
              <a:rPr lang="ru-RU" sz="2400" dirty="0" smtClean="0"/>
            </a:br>
            <a:r>
              <a:rPr lang="ru-RU" sz="2400" dirty="0" smtClean="0"/>
              <a:t>Нам очень понравилась игра ,ведь мы не только сплотились, оздоровились, получили заряд положительных эмоций, а самое главное- мы узнали много нового о своем селе. Мы не хотим останавливаться на достигнутом, будем узнавать и дальше историю родного </a:t>
            </a:r>
            <a:r>
              <a:rPr lang="ru-RU" sz="2400" dirty="0" err="1" smtClean="0"/>
              <a:t>села!Спасибо</a:t>
            </a:r>
            <a:r>
              <a:rPr lang="ru-RU" sz="2400" dirty="0" smtClean="0"/>
              <a:t>!</a:t>
            </a:r>
            <a:endParaRPr lang="ru-RU" sz="2400" dirty="0"/>
          </a:p>
        </p:txBody>
      </p:sp>
      <p:pic>
        <p:nvPicPr>
          <p:cNvPr id="14338" name="Picture 2" descr="C:\Users\Марина\Desktop\кешинг\P10009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332037"/>
            <a:ext cx="692948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на\Desktop\кешинг\P1000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857496"/>
            <a:ext cx="5143536" cy="37862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Первый тайник мы обнаружили, взяв азимут от школы 320 градусов - это улица имени Зои Анатольевны Космодемьянской, первой женщины, удостоенной звания Героя Советского Союза во время Великой Отечественной войны.</a:t>
            </a:r>
            <a:endParaRPr lang="ru-RU" sz="2400" dirty="0"/>
          </a:p>
        </p:txBody>
      </p:sp>
      <p:pic>
        <p:nvPicPr>
          <p:cNvPr id="5" name="Picture 2" descr="C:\Users\Марина\Documents\зо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285860"/>
            <a:ext cx="2286016" cy="2214578"/>
          </a:xfrm>
          <a:prstGeom prst="rect">
            <a:avLst/>
          </a:prstGeom>
          <a:noFill/>
        </p:spPr>
      </p:pic>
      <p:pic>
        <p:nvPicPr>
          <p:cNvPr id="12290" name="Picture 2" descr="C:\Users\Марина\Desktop\кешинг\P10009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928802"/>
            <a:ext cx="300039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pPr algn="l"/>
            <a:endParaRPr lang="ru-RU" sz="14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27 января 1942 г. в газете "Правда" был опубликован очерк Петра </a:t>
            </a:r>
            <a:r>
              <a:rPr lang="ru-RU" dirty="0" err="1" smtClean="0"/>
              <a:t>Лидова</a:t>
            </a:r>
            <a:r>
              <a:rPr lang="ru-RU" dirty="0" smtClean="0"/>
              <a:t> "Таня". Вечером его передали по Всесоюзному радио. Диктор Ольга Высоцкая, с трудом сдерживая слезы, рассказала потрясенной стране о юной девушке-партизанке, во время выполнения боевого задания попавшей в руки немцев, вынесшей нечеловеческие пытки, но не предавшей своих товарищей. Казненной, но несломленной. Специально созданная комиссия установила подлинное имя героини. Ею оказалась 18-летняя московская школьница Зоя Космодемьянская. 16 февраля 1942 г. Зое Анатольевне Космодемьянской посмертно было присвоено звание Героя Советского Союза.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Марина\Documents\зоя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642918"/>
            <a:ext cx="3929090" cy="2571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pPr algn="l"/>
            <a:endParaRPr lang="ru-RU" sz="1800" dirty="0"/>
          </a:p>
        </p:txBody>
      </p:sp>
      <p:pic>
        <p:nvPicPr>
          <p:cNvPr id="3075" name="Picture 3" descr="C:\Users\Марина\Documents\зоо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85926"/>
            <a:ext cx="3405202" cy="2433650"/>
          </a:xfrm>
          <a:prstGeom prst="rect">
            <a:avLst/>
          </a:prstGeom>
          <a:noFill/>
        </p:spPr>
      </p:pic>
      <p:pic>
        <p:nvPicPr>
          <p:cNvPr id="3076" name="Picture 4" descr="C:\Users\Марина\Documents\зооо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643314"/>
            <a:ext cx="4000528" cy="3000396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Перед казнью Зоя произнесла слова призыва: «Граждане! Не стойте, не смотрите. Надо помогать воевать Красной Армии, а за мою смерть наши товарищи отомстят немецким фашистам. Советский Союз непобедим и не будет побеждён». Обращаясь к немецким солдатам, Зоя Космодемьянская сказала: «Немецкие солдаты! Пока не поздно, сдавайтесь в плен. Сколько нас не вешайте, но всех не перевешаете, нас 170 миллионов».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r>
              <a:rPr lang="ru-RU" sz="2400" dirty="0" smtClean="0"/>
              <a:t>Второй тайник мы обнаружили, взяв азимут в 120 градусов.</a:t>
            </a:r>
            <a:br>
              <a:rPr lang="ru-RU" sz="2400" dirty="0" smtClean="0"/>
            </a:br>
            <a:r>
              <a:rPr lang="ru-RU" sz="2400" dirty="0" smtClean="0"/>
              <a:t>По дороги выполняли задания, которые были нам даны в конверте -  посчитать количество </a:t>
            </a:r>
            <a:r>
              <a:rPr lang="ru-RU" sz="2400" dirty="0" err="1" smtClean="0"/>
              <a:t>ступенек,ведущих</a:t>
            </a:r>
            <a:r>
              <a:rPr lang="ru-RU" sz="2400" dirty="0" smtClean="0"/>
              <a:t> к почте (их оказалось 35),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Марина\Desktop\кешинг\20160512_16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4143404" cy="3786190"/>
          </a:xfrm>
          <a:prstGeom prst="rect">
            <a:avLst/>
          </a:prstGeom>
          <a:noFill/>
        </p:spPr>
      </p:pic>
      <p:pic>
        <p:nvPicPr>
          <p:cNvPr id="4099" name="Picture 3" descr="C:\Users\Марина\Desktop\кешинг\P1000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857628"/>
            <a:ext cx="3857620" cy="2786082"/>
          </a:xfrm>
          <a:prstGeom prst="rect">
            <a:avLst/>
          </a:prstGeom>
          <a:noFill/>
        </p:spPr>
      </p:pic>
      <p:pic>
        <p:nvPicPr>
          <p:cNvPr id="4100" name="Picture 4" descr="C:\Users\Марина\Desktop\кешинг\P1000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500174"/>
            <a:ext cx="2428892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757863" cy="229711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нашли место, обозначенное на фото -это Памятник нашим односельчанам, погибшим во время Великой Отечественной  войны. Война забрала у семьи Хижняк самое большое количество сыновей, их имена рядом с фамилиями наших прадедов. Мы ими гордимся! И сказав «Спасибо за Победу!»,побежали дальше.</a:t>
            </a:r>
            <a:endParaRPr lang="ru-RU" sz="2000" dirty="0"/>
          </a:p>
        </p:txBody>
      </p:sp>
      <p:pic>
        <p:nvPicPr>
          <p:cNvPr id="5123" name="Picture 3" descr="C:\Users\Марина\Desktop\кешинг\P1000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429000"/>
            <a:ext cx="3387947" cy="2857520"/>
          </a:xfrm>
          <a:prstGeom prst="rect">
            <a:avLst/>
          </a:prstGeom>
          <a:noFill/>
        </p:spPr>
      </p:pic>
      <p:pic>
        <p:nvPicPr>
          <p:cNvPr id="7" name="Picture 5" descr="S63003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85728"/>
            <a:ext cx="255619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Марина\Desktop\кешинг\P10009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571744"/>
            <a:ext cx="4214810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Следующий тайник нас ждал у церкви</a:t>
            </a:r>
            <a:endParaRPr lang="ru-RU" sz="2400" dirty="0"/>
          </a:p>
        </p:txBody>
      </p:sp>
      <p:pic>
        <p:nvPicPr>
          <p:cNvPr id="7" name="Picture 5" descr="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5357850" cy="489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3643314"/>
            <a:ext cx="2043098" cy="24828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8" name="Picture 4" descr="C:\Users\Марина\Desktop\кешинг\20160512_162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071942"/>
            <a:ext cx="271464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854</Words>
  <Application>Microsoft Office PowerPoint</Application>
  <PresentationFormat>Экран (4:3)</PresentationFormat>
  <Paragraphs>30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Гео-кешинг</vt:lpstr>
      <vt:lpstr>В шестом классе мы учились,  С параллелью подружились! В гео-кешинг пригласили, Пробежались, удивились- О селе-то мы не знали,  хоть давно тут проживали! (Классная не успевала, хоть  и велик оседлала!) Было очень интересно, но и много неизвестно. В Интернете покапались, книжки умные читались, а потом мы отчитались:</vt:lpstr>
      <vt:lpstr>Первый тайник мы обнаружили, взяв азимут от школы 320 градусов - это улица имени Зои Анатольевны Космодемьянской, первой женщины, удостоенной звания Героя Советского Союза во время Великой Отечественной войны.</vt:lpstr>
      <vt:lpstr>Слайд 4</vt:lpstr>
      <vt:lpstr>Слайд 5</vt:lpstr>
      <vt:lpstr>Слайд 6</vt:lpstr>
      <vt:lpstr> Второй тайник мы обнаружили, взяв азимут в 120 градусов. По дороги выполняли задания, которые были нам даны в конверте -  посчитать количество ступенек,ведущих к почте (их оказалось 35),  </vt:lpstr>
      <vt:lpstr>нашли место, обозначенное на фото -это Памятник нашим односельчанам, погибшим во время Великой Отечественной  войны. Война забрала у семьи Хижняк самое большое количество сыновей, их имена рядом с фамилиями наших прадедов. Мы ими гордимся! И сказав «Спасибо за Победу!»,побежали дальше.</vt:lpstr>
      <vt:lpstr>Следующий тайник нас ждал у церкви</vt:lpstr>
      <vt:lpstr>Мы нашли здание с памятной табличкой,</vt:lpstr>
      <vt:lpstr>Слайд 11</vt:lpstr>
      <vt:lpstr>Слайд 12</vt:lpstr>
      <vt:lpstr>Теперь мы знаем, что:</vt:lpstr>
      <vt:lpstr>Слайд 14</vt:lpstr>
      <vt:lpstr>Слайд 15</vt:lpstr>
      <vt:lpstr>Слайд 16</vt:lpstr>
      <vt:lpstr>г.Владивосток. Ж/д вокзал.</vt:lpstr>
      <vt:lpstr>Слайд 18</vt:lpstr>
      <vt:lpstr>Слайд 19</vt:lpstr>
      <vt:lpstr>Его именем были названы многие улицы (а в нашем селе главная улица носит его имя)  </vt:lpstr>
      <vt:lpstr>Продвигаясь на юго-запад, мы пришли на улицу С.Лазо к следующему объекту, где когда-то располагалась школа</vt:lpstr>
      <vt:lpstr>В 1931 году школа  Сергеевки получила новое название- ШКМ (школа колхозной молодежи). </vt:lpstr>
      <vt:lpstr> Уставшие, но довольные, мы прибежали к школе, на финиш. Нам очень понравилась игра ,ведь мы не только сплотились, оздоровились, получили заряд положительных эмоций, а самое главное- мы узнали много нового о своем селе. Мы не хотим останавливаться на достигнутом, будем узнавать и дальше историю родного села!Спасибо!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Гео-кешинг</dc:title>
  <dc:creator>Марина</dc:creator>
  <cp:lastModifiedBy>Светлана</cp:lastModifiedBy>
  <cp:revision>64</cp:revision>
  <dcterms:created xsi:type="dcterms:W3CDTF">2016-05-15T10:22:47Z</dcterms:created>
  <dcterms:modified xsi:type="dcterms:W3CDTF">2020-03-25T05:25:08Z</dcterms:modified>
</cp:coreProperties>
</file>