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57" r:id="rId5"/>
    <p:sldId id="261" r:id="rId6"/>
    <p:sldId id="258" r:id="rId7"/>
    <p:sldId id="262" r:id="rId8"/>
    <p:sldId id="266" r:id="rId9"/>
    <p:sldId id="265" r:id="rId10"/>
    <p:sldId id="259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94" autoAdjust="0"/>
    <p:restoredTop sz="94660"/>
  </p:normalViewPr>
  <p:slideViewPr>
    <p:cSldViewPr>
      <p:cViewPr varScale="1">
        <p:scale>
          <a:sx n="68" d="100"/>
          <a:sy n="68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D448-39E6-494B-9636-BC7B6A966CE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FFE2-D5D8-42CE-B123-54400A44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D448-39E6-494B-9636-BC7B6A966CE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FFE2-D5D8-42CE-B123-54400A44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D448-39E6-494B-9636-BC7B6A966CE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FFE2-D5D8-42CE-B123-54400A44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D448-39E6-494B-9636-BC7B6A966CE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FFE2-D5D8-42CE-B123-54400A44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D448-39E6-494B-9636-BC7B6A966CE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FFE2-D5D8-42CE-B123-54400A44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D448-39E6-494B-9636-BC7B6A966CE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FFE2-D5D8-42CE-B123-54400A44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D448-39E6-494B-9636-BC7B6A966CE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FFE2-D5D8-42CE-B123-54400A44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D448-39E6-494B-9636-BC7B6A966CE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FFE2-D5D8-42CE-B123-54400A44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D448-39E6-494B-9636-BC7B6A966CE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FFE2-D5D8-42CE-B123-54400A44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D448-39E6-494B-9636-BC7B6A966CE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FFE2-D5D8-42CE-B123-54400A44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D448-39E6-494B-9636-BC7B6A966CE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FFE2-D5D8-42CE-B123-54400A44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D448-39E6-494B-9636-BC7B6A966CE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FFE2-D5D8-42CE-B123-54400A44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История ордена Славы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Работа ученика 8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кл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МКОУ СОШ с.Сергеевка 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Мальцева Данила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nnnn0004.t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4572032" cy="693178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nnn0003.t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43174" y="71437"/>
            <a:ext cx="4810125" cy="67865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qqq0001.t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85984" y="93234"/>
            <a:ext cx="4357718" cy="670834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1.Узнать, историю создания ордена;</a:t>
            </a:r>
          </a:p>
          <a:p>
            <a:r>
              <a:rPr lang="ru-RU" dirty="0" smtClean="0"/>
              <a:t> 2.Почему, награжденных этой наградой немного? </a:t>
            </a:r>
          </a:p>
          <a:p>
            <a:r>
              <a:rPr lang="ru-RU" dirty="0" smtClean="0"/>
              <a:t>3.Статут ордена? </a:t>
            </a:r>
          </a:p>
          <a:p>
            <a:r>
              <a:rPr lang="ru-RU" dirty="0" smtClean="0"/>
              <a:t>4.Есть ли среди моих земляков-участников Великой Отечественной войны , люди, имеющие эту награду.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Arial Black" pitchFamily="34" charset="0"/>
              </a:rPr>
              <a:t>Знак ордена I степени изготовляется из золота. Знак ордена II степени изготовляется из серебра. Круг с изображением Кремля со Спасской </a:t>
            </a:r>
            <a:r>
              <a:rPr lang="ru-RU" sz="2700" b="1" dirty="0" smtClean="0">
                <a:latin typeface="Arial Black" pitchFamily="34" charset="0"/>
              </a:rPr>
              <a:t>башней</a:t>
            </a:r>
            <a:r>
              <a:rPr lang="ru-RU" sz="2700" b="1" dirty="0">
                <a:latin typeface="Arial Black" pitchFamily="34" charset="0"/>
              </a:rPr>
              <a:t> — позолочен. Знак ордена III степени — серебряный</a:t>
            </a:r>
          </a:p>
        </p:txBody>
      </p:sp>
      <p:pic>
        <p:nvPicPr>
          <p:cNvPr id="4" name="Содержимое 3" descr="http://sovietmedals.ucoz.com/SLAVA/slawa_b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43182"/>
            <a:ext cx="5922889" cy="348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2500312"/>
            <a:ext cx="8143932" cy="4143397"/>
          </a:xfrm>
        </p:spPr>
        <p:txBody>
          <a:bodyPr>
            <a:normAutofit fontScale="32500" lnSpcReduction="20000"/>
          </a:bodyPr>
          <a:lstStyle/>
          <a:p>
            <a:r>
              <a:rPr lang="ru-RU" sz="7400" b="1" dirty="0"/>
              <a:t>Орден Славы первой степени. 1943 – 1991 гг.</a:t>
            </a:r>
            <a:endParaRPr lang="ru-RU" sz="7400" dirty="0"/>
          </a:p>
          <a:p>
            <a:r>
              <a:rPr lang="ru-RU" sz="7400" b="1" dirty="0"/>
              <a:t>Вариант 1.</a:t>
            </a:r>
            <a:endParaRPr lang="ru-RU" sz="7400" dirty="0"/>
          </a:p>
          <a:p>
            <a:r>
              <a:rPr lang="ru-RU" sz="6000" dirty="0"/>
              <a:t> Изготовлен из золота 950° с использованием красной эмали.  Представляет собой слегка выпуклую звезду размером между противолежащими концами ее лучей 46 мм. В середине звезды расположен круг диаметром 23 мм, в котором помещено рельефное изображение Спасской башни Кремля с красной эмалевой звездой, лаврового венка и красной эмалевой ленты с надписью "СЛАВА". </a:t>
            </a:r>
            <a:r>
              <a:rPr lang="ru-RU" sz="6000" dirty="0" smtClean="0"/>
              <a:t>На </a:t>
            </a:r>
            <a:r>
              <a:rPr lang="ru-RU" sz="6000" dirty="0"/>
              <a:t>реверсе в середине круга диаметром 19 мм расположена рельефная надпись "СССР". Порядковый номер выбит на реверсе ордена на верхнем луче звезды. Вес ордена: 30,41 ± 1,5 г. Самый маленький известный номер — 1, а самый большой — 3776.</a:t>
            </a:r>
          </a:p>
        </p:txBody>
      </p:sp>
      <p:pic>
        <p:nvPicPr>
          <p:cNvPr id="4" name="Рисунок 3" descr="Орден Славы первой степен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8"/>
            <a:ext cx="1847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rdenrf.ru/upload/nagrady/orden-slavy-1st-r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182181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500313"/>
            <a:ext cx="8229600" cy="3625850"/>
          </a:xfrm>
        </p:spPr>
        <p:txBody>
          <a:bodyPr>
            <a:normAutofit fontScale="92500"/>
          </a:bodyPr>
          <a:lstStyle/>
          <a:p>
            <a:pPr lvl="0"/>
            <a:endParaRPr lang="ru-RU" sz="2400" b="1" i="1" dirty="0" smtClean="0"/>
          </a:p>
          <a:p>
            <a:pPr lvl="0"/>
            <a:r>
              <a:rPr lang="ru-RU" sz="2400" b="1" dirty="0"/>
              <a:t>Орден Славы II степени, Вариант </a:t>
            </a:r>
            <a:r>
              <a:rPr lang="ru-RU" sz="2400" b="1" dirty="0" smtClean="0"/>
              <a:t>1</a:t>
            </a:r>
          </a:p>
          <a:p>
            <a:pPr lvl="0"/>
            <a:r>
              <a:rPr lang="ru-RU" sz="2400" dirty="0" smtClean="0"/>
              <a:t>Знак ордена II степени изготавливается из серебра, причём круг с изображением Кремля со Спасской башней позолочен.</a:t>
            </a:r>
            <a:endParaRPr lang="ru-RU" sz="2400" b="1" i="1" dirty="0"/>
          </a:p>
          <a:p>
            <a:pPr lvl="0"/>
            <a:r>
              <a:rPr lang="ru-RU" sz="2400" i="1" dirty="0" smtClean="0"/>
              <a:t>Вариант </a:t>
            </a:r>
            <a:r>
              <a:rPr lang="ru-RU" sz="2400" i="1" dirty="0"/>
              <a:t>1</a:t>
            </a:r>
            <a:r>
              <a:rPr lang="ru-RU" sz="2400" b="1" i="1" dirty="0"/>
              <a:t>.</a:t>
            </a:r>
            <a:r>
              <a:rPr lang="ru-RU" sz="2400" dirty="0"/>
              <a:t> Реверс ордена по контуру окаймлен выпуклым бортиком высотой 1 мм. На аверсе  часы на Спасской башне Кремля показывают время 11:52. Деления циферблата рельефные, хорошо выражены. Минимальный известный номер ордена – 4, максимальный – 1773.</a:t>
            </a:r>
          </a:p>
          <a:p>
            <a:endParaRPr lang="ru-RU" dirty="0"/>
          </a:p>
        </p:txBody>
      </p:sp>
      <p:pic>
        <p:nvPicPr>
          <p:cNvPr id="4" name="Рисунок 3" descr="OSlavaB172.jpg (46242 bytes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1998679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OSlavaB172R.jpg (39771 byte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1914623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428869"/>
            <a:ext cx="8715436" cy="4286280"/>
          </a:xfrm>
        </p:spPr>
        <p:txBody>
          <a:bodyPr>
            <a:normAutofit/>
          </a:bodyPr>
          <a:lstStyle/>
          <a:p>
            <a:r>
              <a:rPr lang="ru-RU" b="1" dirty="0" smtClean="0"/>
              <a:t>Орден Славы III степени, Вариант 9,</a:t>
            </a:r>
          </a:p>
          <a:p>
            <a:r>
              <a:rPr lang="ru-RU" sz="2400" dirty="0" smtClean="0"/>
              <a:t>Знак ордена III степени серебряный, без золочения в центральном круге</a:t>
            </a:r>
            <a:r>
              <a:rPr lang="ru-RU" dirty="0" smtClean="0"/>
              <a:t>.</a:t>
            </a:r>
            <a:endParaRPr lang="ru-RU" b="1" dirty="0" smtClean="0"/>
          </a:p>
        </p:txBody>
      </p:sp>
      <p:pic>
        <p:nvPicPr>
          <p:cNvPr id="4" name="Рисунок 3" descr="OSlavaC618938.jpg (35620 bytes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0"/>
            <a:ext cx="193358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OSlavaC618938R.jpg (33164 byte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66"/>
            <a:ext cx="18859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2071678"/>
            <a:ext cx="821537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           Изготовлен </a:t>
            </a:r>
            <a:r>
              <a:rPr lang="ru-RU" sz="2400" dirty="0"/>
              <a:t>из серебра 925° с использованием красной </a:t>
            </a:r>
            <a:r>
              <a:rPr lang="ru-RU" sz="2400" dirty="0" smtClean="0"/>
              <a:t>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эмали</a:t>
            </a:r>
            <a:r>
              <a:rPr lang="ru-RU" sz="2400" dirty="0"/>
              <a:t>. Медальон на аверсе не </a:t>
            </a:r>
            <a:r>
              <a:rPr lang="ru-RU" sz="2400" dirty="0" smtClean="0"/>
              <a:t>позолочен.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r>
              <a:rPr lang="ru-RU" sz="2400" dirty="0" smtClean="0"/>
              <a:t>Знак при помощи ушка и кольца соединяется с пятиугольной колодочкой, покрытой шёлковой муаровой лентой шириной 24 мм. На ленте пять продольных равных по ширине чередующихся полосок: три чёрного и две оранжевого цвета. По краям лента имеет по одной узкой оранжевой полоске шириной 1 мм.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d40009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0790" y="273050"/>
            <a:ext cx="4200269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Documents and Settings\Admin\Мои документы\Мои рисунки\qqqq000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3929058" cy="6229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6" descr="filter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0"/>
            <a:ext cx="4802496" cy="68401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.t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786050" y="428625"/>
            <a:ext cx="4427538" cy="64293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270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История ордена Славы</vt:lpstr>
      <vt:lpstr>Задачи:</vt:lpstr>
      <vt:lpstr>Знак ордена I степени изготовляется из золота. Знак ордена II степени изготовляется из серебра. Круг с изображением Кремля со Спасской башней — позолочен. Знак ордена III степени — серебряный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ордена Славы</dc:title>
  <dc:creator>Admin</dc:creator>
  <cp:lastModifiedBy>Светлана</cp:lastModifiedBy>
  <cp:revision>11</cp:revision>
  <dcterms:created xsi:type="dcterms:W3CDTF">2015-02-01T08:44:38Z</dcterms:created>
  <dcterms:modified xsi:type="dcterms:W3CDTF">2020-03-25T05:13:13Z</dcterms:modified>
</cp:coreProperties>
</file>