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64" r:id="rId5"/>
    <p:sldId id="266" r:id="rId6"/>
    <p:sldId id="270" r:id="rId7"/>
    <p:sldId id="280" r:id="rId8"/>
    <p:sldId id="265" r:id="rId9"/>
    <p:sldId id="281" r:id="rId10"/>
    <p:sldId id="267" r:id="rId11"/>
    <p:sldId id="258" r:id="rId12"/>
    <p:sldId id="276" r:id="rId13"/>
    <p:sldId id="260" r:id="rId14"/>
    <p:sldId id="263" r:id="rId15"/>
    <p:sldId id="275" r:id="rId16"/>
    <p:sldId id="271" r:id="rId17"/>
    <p:sldId id="277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D93B545C-3C03-4DAC-8563-241535DAEF2F}">
          <p14:sldIdLst>
            <p14:sldId id="256"/>
            <p14:sldId id="278"/>
            <p14:sldId id="279"/>
            <p14:sldId id="264"/>
            <p14:sldId id="266"/>
            <p14:sldId id="270"/>
            <p14:sldId id="280"/>
            <p14:sldId id="265"/>
            <p14:sldId id="281"/>
            <p14:sldId id="267"/>
            <p14:sldId id="258"/>
            <p14:sldId id="276"/>
            <p14:sldId id="260"/>
            <p14:sldId id="263"/>
            <p14:sldId id="275"/>
            <p14:sldId id="271"/>
            <p14:sldId id="277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D798-DFD6-419E-B226-691FBE5E44B5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2A10-BA0C-464C-AB90-D9EDF5CF4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011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D798-DFD6-419E-B226-691FBE5E44B5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2A10-BA0C-464C-AB90-D9EDF5CF4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006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D798-DFD6-419E-B226-691FBE5E44B5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2A10-BA0C-464C-AB90-D9EDF5CF4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336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D798-DFD6-419E-B226-691FBE5E44B5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2A10-BA0C-464C-AB90-D9EDF5CF4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744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D798-DFD6-419E-B226-691FBE5E44B5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2A10-BA0C-464C-AB90-D9EDF5CF4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517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D798-DFD6-419E-B226-691FBE5E44B5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2A10-BA0C-464C-AB90-D9EDF5CF4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238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D798-DFD6-419E-B226-691FBE5E44B5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2A10-BA0C-464C-AB90-D9EDF5CF4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23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D798-DFD6-419E-B226-691FBE5E44B5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2A10-BA0C-464C-AB90-D9EDF5CF4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425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D798-DFD6-419E-B226-691FBE5E44B5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2A10-BA0C-464C-AB90-D9EDF5CF4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6473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D798-DFD6-419E-B226-691FBE5E44B5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2A10-BA0C-464C-AB90-D9EDF5CF4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7383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D798-DFD6-419E-B226-691FBE5E44B5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2A10-BA0C-464C-AB90-D9EDF5CF4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843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6D798-DFD6-419E-B226-691FBE5E44B5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92A10-BA0C-464C-AB90-D9EDF5CF4D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375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14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Муниципальное казенное общеобразовательное учреждение </a:t>
            </a:r>
            <a:br>
              <a:rPr lang="ru-RU" sz="14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4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"Средняя </a:t>
            </a:r>
            <a:r>
              <a:rPr lang="ru-RU" sz="16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общеобразовательная</a:t>
            </a:r>
            <a:r>
              <a:rPr lang="ru-RU" sz="14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школа" с. Сергеевка </a:t>
            </a:r>
            <a:br>
              <a:rPr lang="ru-RU" sz="14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4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Партизанского муниципального района </a:t>
            </a:r>
            <a:br>
              <a:rPr lang="ru-RU" sz="14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4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(МКОУ СОШ </a:t>
            </a:r>
            <a:r>
              <a:rPr lang="ru-RU" sz="1400" b="1" cap="small" dirty="0" err="1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с.Сергеевка</a:t>
            </a:r>
            <a:r>
              <a:rPr lang="ru-RU" sz="14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900" b="1" i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Конкурс исследовательских краеведческих работ обучающихся </a:t>
            </a:r>
            <a:r>
              <a:rPr lang="ru-RU" sz="29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9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900" b="1" i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Приморского края</a:t>
            </a:r>
            <a:r>
              <a:rPr lang="ru-RU" sz="29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9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900" b="1" i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«Отечество. Мое Приморье</a:t>
            </a:r>
            <a:r>
              <a:rPr lang="ru-RU" sz="2900" b="1" i="1" cap="small" dirty="0" smtClean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900" b="1" i="1" cap="small" dirty="0" smtClean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Номинация «Военная история России»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9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9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9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sz="2900" b="1" cap="small" dirty="0" smtClean="0">
                <a:solidFill>
                  <a:srgbClr val="575F6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 ИСТОРИИ ВОЕННЫХ АЭРОДРОМОВ НА ТЕРРИТОРИИ СЕЛА СЕРГЕЕВКА</a:t>
            </a:r>
            <a:endParaRPr lang="ru-RU" sz="2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1050925" algn="l"/>
              </a:tabLst>
            </a:pPr>
            <a:r>
              <a:rPr lang="ru-RU" sz="29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900" b="1" cap="small" dirty="0">
                <a:solidFill>
                  <a:srgbClr val="575F6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/>
                <a:ea typeface="Calibri"/>
                <a:cs typeface="Times New Roman"/>
              </a:rPr>
              <a:t> </a:t>
            </a:r>
            <a:endParaRPr lang="ru-RU" sz="1800" b="1" dirty="0"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latin typeface="Times New Roman"/>
                <a:ea typeface="Calibri"/>
              </a:rPr>
              <a:t>                                           Подготовил</a:t>
            </a:r>
            <a:r>
              <a:rPr lang="ru-RU" sz="1800" b="1" dirty="0">
                <a:latin typeface="Times New Roman"/>
                <a:ea typeface="Calibri"/>
              </a:rPr>
              <a:t>:                                                                                                                                                            </a:t>
            </a:r>
            <a:r>
              <a:rPr lang="ru-RU" sz="1800" b="1" dirty="0" smtClean="0">
                <a:latin typeface="Times New Roman"/>
                <a:ea typeface="Calibri"/>
              </a:rPr>
              <a:t>        </a:t>
            </a:r>
            <a:r>
              <a:rPr lang="ru-RU" sz="1800" b="1" i="1" dirty="0" err="1" smtClean="0">
                <a:latin typeface="Times New Roman"/>
                <a:ea typeface="Calibri"/>
              </a:rPr>
              <a:t>Брябин</a:t>
            </a:r>
            <a:r>
              <a:rPr lang="ru-RU" sz="1800" b="1" i="1" dirty="0" smtClean="0">
                <a:latin typeface="Times New Roman"/>
                <a:ea typeface="Calibri"/>
              </a:rPr>
              <a:t> </a:t>
            </a:r>
            <a:r>
              <a:rPr lang="ru-RU" sz="1800" b="1" i="1" dirty="0" err="1">
                <a:latin typeface="Times New Roman"/>
                <a:ea typeface="Calibri"/>
              </a:rPr>
              <a:t>ДмитрийВладимирович</a:t>
            </a:r>
            <a:r>
              <a:rPr lang="ru-RU" sz="1800" b="1" i="1" dirty="0" smtClean="0">
                <a:latin typeface="Times New Roman"/>
                <a:ea typeface="Calibri"/>
              </a:rPr>
              <a:t>,</a:t>
            </a: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i="1" dirty="0" smtClean="0">
                <a:latin typeface="Times New Roman"/>
                <a:ea typeface="Calibri"/>
              </a:rPr>
              <a:t> учащийся  10  класса</a:t>
            </a:r>
            <a:r>
              <a:rPr lang="ru-RU" sz="1800" b="1" cap="small" dirty="0">
                <a:solidFill>
                  <a:srgbClr val="575F6D"/>
                </a:solidFill>
                <a:ea typeface="Calibri"/>
                <a:cs typeface="Times New Roman"/>
              </a:rPr>
              <a:t/>
            </a:r>
            <a:br>
              <a:rPr lang="ru-RU" sz="1800" b="1" cap="small" dirty="0">
                <a:solidFill>
                  <a:srgbClr val="575F6D"/>
                </a:solidFill>
                <a:ea typeface="Calibri"/>
                <a:cs typeface="Times New Roman"/>
              </a:rPr>
            </a:br>
            <a:r>
              <a:rPr lang="ru-RU" sz="1800" b="1" dirty="0">
                <a:latin typeface="Times New Roman"/>
                <a:ea typeface="Times New Roman"/>
                <a:cs typeface="Times New Roman"/>
              </a:rPr>
              <a:t>Руководитель:</a:t>
            </a:r>
            <a:endParaRPr lang="ru-RU" sz="1800" b="1" dirty="0">
              <a:ea typeface="Calibri"/>
              <a:cs typeface="Times New Roman"/>
            </a:endParaRPr>
          </a:p>
          <a:p>
            <a:pPr marL="0" indent="0" algn="r">
              <a:buNone/>
            </a:pPr>
            <a:r>
              <a:rPr lang="ru-RU" sz="1800" b="1" i="1" dirty="0" err="1">
                <a:latin typeface="Times New Roman"/>
                <a:ea typeface="Calibri"/>
              </a:rPr>
              <a:t>Пузыревская</a:t>
            </a:r>
            <a:r>
              <a:rPr lang="ru-RU" sz="1800" b="1" i="1" dirty="0">
                <a:latin typeface="Times New Roman"/>
                <a:ea typeface="Calibri"/>
              </a:rPr>
              <a:t> Ольга </a:t>
            </a:r>
            <a:r>
              <a:rPr lang="ru-RU" sz="1800" b="1" i="1" dirty="0" smtClean="0">
                <a:latin typeface="Times New Roman"/>
                <a:ea typeface="Calibri"/>
              </a:rPr>
              <a:t>Никитична,</a:t>
            </a:r>
          </a:p>
          <a:p>
            <a:pPr marL="0" indent="0" algn="r">
              <a:buNone/>
            </a:pPr>
            <a:r>
              <a:rPr lang="ru-RU" sz="1800" b="1" i="1" dirty="0" smtClean="0">
                <a:latin typeface="Times New Roman"/>
                <a:ea typeface="Calibri"/>
              </a:rPr>
              <a:t>Заслуженный учитель РФ</a:t>
            </a:r>
          </a:p>
          <a:p>
            <a:pPr marL="0" indent="0" algn="r">
              <a:buNone/>
            </a:pPr>
            <a:endParaRPr lang="ru-RU" sz="1800" b="1" i="1" dirty="0">
              <a:solidFill>
                <a:schemeClr val="tx1"/>
              </a:solidFill>
              <a:latin typeface="Times New Roman"/>
            </a:endParaRPr>
          </a:p>
          <a:p>
            <a:pPr marL="0" indent="0" algn="ctr">
              <a:buNone/>
            </a:pP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850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93610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          </a:t>
            </a:r>
            <a:r>
              <a:rPr lang="ru-RU" sz="2400" b="1" dirty="0" smtClean="0"/>
              <a:t>1956 г.                                                                   2018 г.</a:t>
            </a:r>
            <a:br>
              <a:rPr lang="ru-RU" sz="2400" b="1" dirty="0" smtClean="0"/>
            </a:br>
            <a:r>
              <a:rPr lang="ru-RU" sz="2400" b="1" dirty="0"/>
              <a:t> </a:t>
            </a:r>
            <a:r>
              <a:rPr lang="ru-RU" sz="1400" b="1" dirty="0">
                <a:solidFill>
                  <a:prstClr val="black"/>
                </a:solidFill>
                <a:ea typeface="+mn-ea"/>
                <a:cs typeface="+mn-cs"/>
              </a:rPr>
              <a:t>Фото из архива </a:t>
            </a:r>
            <a:r>
              <a:rPr lang="ru-RU" sz="1400" b="1" dirty="0" err="1">
                <a:solidFill>
                  <a:prstClr val="black"/>
                </a:solidFill>
                <a:ea typeface="+mn-ea"/>
                <a:cs typeface="+mn-cs"/>
              </a:rPr>
              <a:t>А.Г.Петрова</a:t>
            </a:r>
            <a:r>
              <a:rPr lang="ru-RU" sz="2400" b="1" dirty="0" smtClean="0"/>
              <a:t>            Южная Сергеевка        </a:t>
            </a:r>
            <a:r>
              <a:rPr lang="ru-RU" sz="1400" b="1" dirty="0" smtClean="0"/>
              <a:t>фото </a:t>
            </a:r>
            <a:r>
              <a:rPr lang="ru-RU" sz="1400" b="1" dirty="0" err="1" smtClean="0"/>
              <a:t>Пузыревской</a:t>
            </a:r>
            <a:r>
              <a:rPr lang="ru-RU" sz="1400" b="1" dirty="0" smtClean="0"/>
              <a:t> О.Н</a:t>
            </a:r>
            <a:r>
              <a:rPr lang="ru-RU" sz="1300" b="1" dirty="0" smtClean="0"/>
              <a:t>.</a:t>
            </a:r>
            <a:endParaRPr lang="ru-RU" sz="13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344163" cy="35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424847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6158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                                                        Дома-казармы   (современный     вид) </a:t>
            </a:r>
            <a:endParaRPr lang="ru-RU" sz="2400" b="1" dirty="0"/>
          </a:p>
        </p:txBody>
      </p:sp>
      <p:pic>
        <p:nvPicPr>
          <p:cNvPr id="1026" name="Picture 2" descr="C:\Users\ольга\Desktop\шестакова\DSC04773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13885"/>
            <a:ext cx="3672407" cy="24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664"/>
            <a:ext cx="4211959" cy="3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2967335"/>
            <a:ext cx="424847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endParaRPr lang="ru-RU" sz="2400" b="1" dirty="0"/>
          </a:p>
          <a:p>
            <a:r>
              <a:rPr lang="ru-RU" sz="2400" b="1" dirty="0" err="1" smtClean="0"/>
              <a:t>А.Г.Петров</a:t>
            </a:r>
            <a:r>
              <a:rPr lang="ru-RU" sz="2400" b="1" dirty="0" smtClean="0"/>
              <a:t> и его сын Анатолий. Южная Сергеевка.1956 г. </a:t>
            </a:r>
            <a:r>
              <a:rPr lang="ru-RU" sz="1400" b="1" dirty="0" smtClean="0"/>
              <a:t>Фото из архива </a:t>
            </a:r>
            <a:r>
              <a:rPr lang="ru-RU" sz="1400" b="1" dirty="0" err="1" smtClean="0"/>
              <a:t>А.Г.Петрова</a:t>
            </a:r>
            <a:endParaRPr lang="ru-RU" sz="1400" b="1" dirty="0" smtClean="0"/>
          </a:p>
          <a:p>
            <a:endParaRPr lang="ru-RU" sz="2400" b="1" dirty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870351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2"/>
            <a:ext cx="7776864" cy="588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ru-RU" dirty="0" smtClean="0"/>
              <a:t>                            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subTitle" idx="4294967295"/>
          </p:nvPr>
        </p:nvSpPr>
        <p:spPr>
          <a:xfrm>
            <a:off x="6876256" y="6525344"/>
            <a:ext cx="1944216" cy="332655"/>
          </a:xfrm>
        </p:spPr>
        <p:txBody>
          <a:bodyPr>
            <a:normAutofit fontScale="40000" lnSpcReduction="20000"/>
          </a:bodyPr>
          <a:lstStyle/>
          <a:p>
            <a:pPr marL="0" indent="0" algn="r">
              <a:buNone/>
            </a:pPr>
            <a:r>
              <a:rPr lang="ru-RU" dirty="0" smtClean="0"/>
              <a:t>Фото  </a:t>
            </a:r>
            <a:r>
              <a:rPr lang="ru-RU" dirty="0" err="1" smtClean="0"/>
              <a:t>Пузыревской</a:t>
            </a:r>
            <a:r>
              <a:rPr lang="ru-RU" dirty="0" smtClean="0"/>
              <a:t> О.Н.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0401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2700" b="1" dirty="0" smtClean="0"/>
              <a:t>Здание </a:t>
            </a:r>
            <a:r>
              <a:rPr lang="ru-RU" sz="2700" b="1" dirty="0" err="1" smtClean="0"/>
              <a:t>клуба,школа</a:t>
            </a:r>
            <a:r>
              <a:rPr lang="ru-RU" sz="2700" b="1" dirty="0" smtClean="0"/>
              <a:t> (контора к/х </a:t>
            </a:r>
            <a:r>
              <a:rPr lang="ru-RU" sz="2700" b="1" dirty="0" err="1" smtClean="0"/>
              <a:t>Шкурбалова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sz="1600" dirty="0" smtClean="0"/>
              <a:t>фото </a:t>
            </a:r>
            <a:r>
              <a:rPr lang="ru-RU" sz="1600" dirty="0" err="1" smtClean="0"/>
              <a:t>Брябина</a:t>
            </a:r>
            <a:r>
              <a:rPr lang="ru-RU" sz="1600" dirty="0" smtClean="0"/>
              <a:t> Д.</a:t>
            </a:r>
            <a:endParaRPr lang="ru-RU" sz="1600" dirty="0"/>
          </a:p>
        </p:txBody>
      </p:sp>
      <p:pic>
        <p:nvPicPr>
          <p:cNvPr id="4098" name="Picture 2" descr="C:\Users\ольга\Desktop\шестакова\DSC047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249187" cy="543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7928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sz="half" idx="4294967295"/>
          </p:nvPr>
        </p:nvSpPr>
        <p:spPr>
          <a:xfrm>
            <a:off x="1366838" y="5367338"/>
            <a:ext cx="7777162" cy="804862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r>
              <a:rPr lang="ru-RU" sz="9600" b="1" dirty="0" smtClean="0"/>
              <a:t>ШТАБ ПОЛКА</a:t>
            </a:r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dirty="0" smtClean="0"/>
              <a:t>   </a:t>
            </a:r>
            <a:br>
              <a:rPr lang="ru-RU" dirty="0" smtClean="0"/>
            </a:br>
            <a:r>
              <a:rPr lang="ru-RU" dirty="0" smtClean="0"/>
              <a:t>                               </a:t>
            </a:r>
            <a:r>
              <a:rPr lang="ru-RU" sz="5600" dirty="0" smtClean="0"/>
              <a:t>фото </a:t>
            </a:r>
            <a:r>
              <a:rPr lang="ru-RU" sz="5600" dirty="0" err="1" smtClean="0"/>
              <a:t>Брябина</a:t>
            </a:r>
            <a:r>
              <a:rPr lang="ru-RU" sz="5600" dirty="0" smtClean="0"/>
              <a:t> Д.                   </a:t>
            </a:r>
          </a:p>
          <a:p>
            <a:pPr algn="ctr"/>
            <a:endParaRPr lang="ru-RU" sz="2400" b="1" dirty="0"/>
          </a:p>
          <a:p>
            <a:pPr marL="0" indent="0" algn="ctr">
              <a:buNone/>
            </a:pPr>
            <a:endParaRPr lang="ru-RU" sz="2400" b="1" dirty="0"/>
          </a:p>
        </p:txBody>
      </p:sp>
      <p:pic>
        <p:nvPicPr>
          <p:cNvPr id="7170" name="Picture 2" descr="C:\Users\ольга\Desktop\шестакова\DSC04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7"/>
            <a:ext cx="6768752" cy="507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3050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Полевой аэродром. Южная Сергеевка . </a:t>
            </a:r>
            <a:br>
              <a:rPr lang="ru-RU" sz="2800" b="1" dirty="0" smtClean="0"/>
            </a:br>
            <a:r>
              <a:rPr lang="ru-RU" sz="2800" b="1" dirty="0" smtClean="0"/>
              <a:t>                                                                                           </a:t>
            </a:r>
            <a:r>
              <a:rPr lang="ru-RU" sz="1400" dirty="0" smtClean="0"/>
              <a:t>Фото </a:t>
            </a:r>
            <a:r>
              <a:rPr lang="ru-RU" sz="1400" dirty="0" err="1" smtClean="0"/>
              <a:t>Брябина</a:t>
            </a:r>
            <a:r>
              <a:rPr lang="ru-RU" sz="1400" dirty="0" smtClean="0"/>
              <a:t> Д.</a:t>
            </a:r>
            <a:endParaRPr lang="ru-RU" sz="2800" dirty="0"/>
          </a:p>
        </p:txBody>
      </p:sp>
      <p:pic>
        <p:nvPicPr>
          <p:cNvPr id="3074" name="Picture 2" descr="C:\Users\ольга\Desktop\шестакова\DSC04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767" y="619193"/>
            <a:ext cx="7342625" cy="52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1039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365104"/>
            <a:ext cx="2818656" cy="2232248"/>
          </a:xfrm>
        </p:spPr>
        <p:txBody>
          <a:bodyPr>
            <a:noAutofit/>
          </a:bodyPr>
          <a:lstStyle/>
          <a:p>
            <a:r>
              <a:rPr lang="ru-RU" sz="1600" b="1" dirty="0"/>
              <a:t>Михаил Иванович </a:t>
            </a:r>
            <a:r>
              <a:rPr lang="ru-RU" sz="1600" b="1" dirty="0" err="1"/>
              <a:t>Буркин</a:t>
            </a:r>
            <a:r>
              <a:rPr lang="ru-RU" sz="1600" b="1" dirty="0"/>
              <a:t> (1912—2001) — командир 52-го минно-торпедного авиационного полка 2-й минно-торпедной авиационной дивизии военно-воздушных сил (ВВС) Тихоокеанского флота, генерал-майор авиации, Герой Советского Союза (1945)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3278" y="332656"/>
            <a:ext cx="287313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3105835"/>
            <a:ext cx="32403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sz="1600" b="1" dirty="0" smtClean="0"/>
              <a:t>Помощник </a:t>
            </a:r>
            <a:r>
              <a:rPr lang="ru-RU" sz="1600" b="1" dirty="0"/>
              <a:t>командира 52-го МТАП Герой Советского </a:t>
            </a:r>
            <a:r>
              <a:rPr lang="ru-RU" sz="1600" b="1" dirty="0" smtClean="0"/>
              <a:t>Союза</a:t>
            </a:r>
          </a:p>
          <a:p>
            <a:pPr algn="ctr"/>
            <a:r>
              <a:rPr lang="ru-RU" b="1" dirty="0"/>
              <a:t>Иван Трофимович Карпенко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892020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7644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763688" y="4800600"/>
            <a:ext cx="5832648" cy="1220788"/>
          </a:xfrm>
        </p:spPr>
        <p:txBody>
          <a:bodyPr>
            <a:noAutofit/>
          </a:bodyPr>
          <a:lstStyle/>
          <a:p>
            <a:r>
              <a:rPr lang="ru-RU" sz="2400" b="1" dirty="0"/>
              <a:t>Иван Фёдорович Воронин </a:t>
            </a:r>
            <a:r>
              <a:rPr lang="ru-RU" sz="2400" b="1" dirty="0" smtClean="0"/>
              <a:t>(1916—1997)</a:t>
            </a:r>
            <a:r>
              <a:rPr lang="ru-RU" sz="2400" b="1" dirty="0"/>
              <a:t> </a:t>
            </a:r>
            <a:r>
              <a:rPr lang="ru-RU" sz="2400" b="1" dirty="0" smtClean="0"/>
              <a:t>—полковник Советской армии, участник советско-японской войны, Герой Советского </a:t>
            </a:r>
            <a:r>
              <a:rPr lang="ru-RU" sz="2400" b="1" smtClean="0"/>
              <a:t>Союза (1945).</a:t>
            </a:r>
            <a:endParaRPr lang="ru-RU" sz="2400" b="1" dirty="0"/>
          </a:p>
        </p:txBody>
      </p:sp>
      <p:pic>
        <p:nvPicPr>
          <p:cNvPr id="8" name="Рисунок 7" descr="https://img1.liveinternet.ru/images/attach/c/1/60/370/60370194_VoroninIvF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0648"/>
            <a:ext cx="3168352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78717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28092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966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498178"/>
          </a:xfrm>
        </p:spPr>
        <p:txBody>
          <a:bodyPr>
            <a:noAutofit/>
          </a:bodyPr>
          <a:lstStyle/>
          <a:p>
            <a:pPr algn="l"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1.собрать данные по военным аэродромам села Сергеевка, обобщить эти данные;   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  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воссоздать историю деятельности этих аэродромов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Задачи</a:t>
            </a:r>
            <a:r>
              <a:rPr lang="ru-RU" sz="2400" b="1" dirty="0" smtClean="0"/>
              <a:t>:  </a:t>
            </a:r>
          </a:p>
          <a:p>
            <a:pPr marL="0" indent="0">
              <a:buNone/>
            </a:pPr>
            <a:r>
              <a:rPr lang="ru-RU" sz="2400" b="1" dirty="0" smtClean="0"/>
              <a:t>1</a:t>
            </a:r>
            <a:r>
              <a:rPr lang="ru-RU" sz="2400" b="1" dirty="0"/>
              <a:t>. Найти и изучить исторические  источники</a:t>
            </a:r>
          </a:p>
          <a:p>
            <a:pPr marL="0" indent="0">
              <a:buNone/>
            </a:pPr>
            <a:r>
              <a:rPr lang="ru-RU" sz="2400" b="1" dirty="0"/>
              <a:t>2.Побывать на территории </a:t>
            </a:r>
            <a:r>
              <a:rPr lang="ru-RU" sz="2400" b="1" dirty="0" err="1"/>
              <a:t>с.Южная</a:t>
            </a:r>
            <a:r>
              <a:rPr lang="ru-RU" sz="2400" b="1" dirty="0"/>
              <a:t> Сергеевка. Составить план военного городка</a:t>
            </a:r>
          </a:p>
          <a:p>
            <a:pPr marL="0" indent="0">
              <a:buNone/>
            </a:pPr>
            <a:r>
              <a:rPr lang="ru-RU" sz="2400" b="1" dirty="0"/>
              <a:t>3.Встретиться со старожилами села для сбора информации об аэродромах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2328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Этапы работы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1. Работа с материалами интернета</a:t>
            </a:r>
          </a:p>
          <a:p>
            <a:pPr marL="0" indent="0">
              <a:buNone/>
            </a:pPr>
            <a:r>
              <a:rPr lang="ru-RU" dirty="0" smtClean="0"/>
              <a:t>2.Публикация </a:t>
            </a:r>
            <a:r>
              <a:rPr lang="ru-RU" dirty="0"/>
              <a:t>в районной газете обращения к жителям района, которые располагают любой информацией о военных аэродромах </a:t>
            </a:r>
            <a:r>
              <a:rPr lang="ru-RU" dirty="0" err="1"/>
              <a:t>с.Сергеевка</a:t>
            </a:r>
            <a:r>
              <a:rPr lang="ru-RU" dirty="0"/>
              <a:t> 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</a:t>
            </a:r>
            <a:r>
              <a:rPr lang="ru-RU" dirty="0"/>
              <a:t>. Переписка с  Андреем Григорьевичем </a:t>
            </a:r>
            <a:r>
              <a:rPr lang="ru-RU" dirty="0" smtClean="0"/>
              <a:t>Петровым</a:t>
            </a:r>
          </a:p>
          <a:p>
            <a:pPr marL="0" indent="0">
              <a:buNone/>
            </a:pPr>
            <a:r>
              <a:rPr lang="ru-RU" dirty="0" smtClean="0"/>
              <a:t> 4</a:t>
            </a:r>
            <a:r>
              <a:rPr lang="ru-RU" dirty="0"/>
              <a:t>. Исследования территории военного городка. Обследование фортификационных сооружений .</a:t>
            </a:r>
          </a:p>
          <a:p>
            <a:pPr marL="0" indent="0">
              <a:buNone/>
            </a:pPr>
            <a:r>
              <a:rPr lang="ru-RU" dirty="0"/>
              <a:t>5. Работа с </a:t>
            </a:r>
            <a:r>
              <a:rPr lang="ru-RU" dirty="0" err="1"/>
              <a:t>похозяйственными</a:t>
            </a:r>
            <a:r>
              <a:rPr lang="ru-RU" dirty="0"/>
              <a:t> книгами ( архив Администрации поселения)</a:t>
            </a:r>
          </a:p>
          <a:p>
            <a:pPr marL="0" indent="0">
              <a:buNone/>
            </a:pPr>
            <a:r>
              <a:rPr lang="ru-RU" dirty="0" smtClean="0"/>
              <a:t>6. </a:t>
            </a:r>
            <a:r>
              <a:rPr lang="ru-RU" dirty="0"/>
              <a:t>Обобщение полученных данных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585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4294967295"/>
          </p:nvPr>
        </p:nvSpPr>
        <p:spPr>
          <a:xfrm>
            <a:off x="0" y="5367338"/>
            <a:ext cx="5486400" cy="80486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dirty="0" smtClean="0"/>
              <a:t>Поле, где был расположен аэродром</a:t>
            </a:r>
            <a:endParaRPr lang="ru-RU" b="1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7950"/>
            <a:ext cx="5197475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9088" y="6026150"/>
            <a:ext cx="3744912" cy="571500"/>
          </a:xfrm>
        </p:spPr>
        <p:txBody>
          <a:bodyPr>
            <a:normAutofit/>
          </a:bodyPr>
          <a:lstStyle/>
          <a:p>
            <a:r>
              <a:rPr lang="ru-RU" sz="1400" b="0" dirty="0" smtClean="0"/>
              <a:t>Фото </a:t>
            </a:r>
            <a:r>
              <a:rPr lang="ru-RU" sz="1400" b="0" dirty="0" err="1" smtClean="0"/>
              <a:t>Брябина</a:t>
            </a:r>
            <a:r>
              <a:rPr lang="ru-RU" sz="1400" b="0" dirty="0" smtClean="0"/>
              <a:t> Д.</a:t>
            </a:r>
            <a:endParaRPr lang="ru-RU" sz="1400" b="0" dirty="0"/>
          </a:p>
        </p:txBody>
      </p:sp>
      <p:pic>
        <p:nvPicPr>
          <p:cNvPr id="8194" name="Picture 2" descr="C:\Users\ольга\Desktop\шестакова\DSC04799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2291438" cy="113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ольга\Desktop\шестакова\DSC04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985" y="2348880"/>
            <a:ext cx="4902206" cy="367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6679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5661248"/>
            <a:ext cx="7618040" cy="93610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/>
              <a:t>Северный аэродром (современный вид)</a:t>
            </a:r>
          </a:p>
          <a:p>
            <a:pPr marL="0" indent="0" algn="ctr">
              <a:buNone/>
            </a:pPr>
            <a:endParaRPr lang="ru-RU" sz="1400" dirty="0"/>
          </a:p>
          <a:p>
            <a:pPr marL="0" indent="0" algn="r">
              <a:buNone/>
            </a:pPr>
            <a:r>
              <a:rPr lang="ru-RU" sz="1400" dirty="0" smtClean="0"/>
              <a:t>Фото </a:t>
            </a:r>
            <a:r>
              <a:rPr lang="ru-RU" sz="1400" dirty="0" err="1" smtClean="0"/>
              <a:t>Брябина</a:t>
            </a:r>
            <a:r>
              <a:rPr lang="ru-RU" sz="1400" dirty="0" smtClean="0"/>
              <a:t> Д.</a:t>
            </a:r>
            <a:endParaRPr lang="ru-RU" sz="1400" dirty="0"/>
          </a:p>
        </p:txBody>
      </p:sp>
      <p:pic>
        <p:nvPicPr>
          <p:cNvPr id="10242" name="Picture 2" descr="C:\Users\ольга\Desktop\шестакова\DSC04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507382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ольга\Desktop\шестакова\DSC04813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2204864"/>
            <a:ext cx="4394723" cy="33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963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idx="4294967295"/>
          </p:nvPr>
        </p:nvSpPr>
        <p:spPr>
          <a:xfrm>
            <a:off x="107504" y="1535113"/>
            <a:ext cx="4248472" cy="63976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Северный аэродром.</a:t>
            </a:r>
          </a:p>
          <a:p>
            <a:pPr algn="ctr"/>
            <a:r>
              <a:rPr lang="ru-RU" sz="1200" b="1" dirty="0" smtClean="0"/>
              <a:t>(фото из архива школьного музея)</a:t>
            </a:r>
          </a:p>
          <a:p>
            <a:pPr marL="0" indent="0">
              <a:buNone/>
            </a:pPr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02225" y="3597275"/>
            <a:ext cx="4041775" cy="306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бъект 15"/>
          <p:cNvSpPr>
            <a:spLocks noGrp="1"/>
          </p:cNvSpPr>
          <p:nvPr>
            <p:ph sz="half" idx="4294967295"/>
          </p:nvPr>
        </p:nvSpPr>
        <p:spPr>
          <a:xfrm>
            <a:off x="0" y="5013325"/>
            <a:ext cx="4824413" cy="111283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Отчет о работе техники в полете. Справа </a:t>
            </a:r>
            <a:r>
              <a:rPr lang="ru-RU" b="1" dirty="0" err="1" smtClean="0"/>
              <a:t>А.Г.Петров</a:t>
            </a:r>
            <a:endParaRPr lang="ru-RU" b="1" dirty="0" smtClean="0"/>
          </a:p>
          <a:p>
            <a:pPr algn="ctr"/>
            <a:r>
              <a:rPr lang="ru-RU" sz="1400" b="1" dirty="0" smtClean="0"/>
              <a:t>(фото из архива </a:t>
            </a:r>
            <a:r>
              <a:rPr lang="ru-RU" sz="1400" b="1" dirty="0" err="1" smtClean="0"/>
              <a:t>А.Г.Петрова</a:t>
            </a:r>
            <a:r>
              <a:rPr lang="ru-RU" sz="1400" b="1" dirty="0" smtClean="0"/>
              <a:t>)</a:t>
            </a:r>
            <a:endParaRPr lang="ru-RU" sz="1400" b="1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624"/>
            <a:ext cx="4151329" cy="353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1487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1945 г. Южная Сергеевка. С </a:t>
            </a:r>
            <a:r>
              <a:rPr lang="ru-RU" dirty="0"/>
              <a:t>этого аэродрома делали боевые вылеты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Первый справа </a:t>
            </a:r>
            <a:r>
              <a:rPr lang="ru-RU" dirty="0" err="1"/>
              <a:t>Ефанов</a:t>
            </a:r>
            <a:r>
              <a:rPr lang="ru-RU" dirty="0"/>
              <a:t> Фёдор </a:t>
            </a:r>
            <a:r>
              <a:rPr lang="ru-RU" dirty="0" smtClean="0"/>
              <a:t>Андреевич.</a:t>
            </a:r>
          </a:p>
          <a:p>
            <a:pPr algn="r"/>
            <a:r>
              <a:rPr lang="ru-RU" dirty="0" smtClean="0"/>
              <a:t>Фото из архива Воронько И.А.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1560" y="620688"/>
            <a:ext cx="8002538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2640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6021388"/>
            <a:ext cx="8568952" cy="6477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План  военного городка. 1955 г.(из архива </a:t>
            </a:r>
            <a:r>
              <a:rPr lang="ru-RU" sz="2400" b="1" dirty="0" err="1" smtClean="0"/>
              <a:t>А.Г.Петрова</a:t>
            </a:r>
            <a:r>
              <a:rPr lang="ru-RU" sz="2400" b="1" dirty="0" smtClean="0"/>
              <a:t>)</a:t>
            </a:r>
            <a:endParaRPr lang="ru-RU" sz="2400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280400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5555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115616" y="5367338"/>
            <a:ext cx="7344816" cy="8048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Летчики 52 МТАП. Зима 1944-1945 гг.</a:t>
            </a:r>
          </a:p>
          <a:p>
            <a:pPr algn="r"/>
            <a:r>
              <a:rPr lang="ru-RU" sz="1200" b="1" dirty="0" smtClean="0"/>
              <a:t>Фото из архива Воронько И.А.</a:t>
            </a:r>
            <a:endParaRPr lang="ru-RU" sz="1200" b="1" dirty="0"/>
          </a:p>
        </p:txBody>
      </p:sp>
      <p:pic>
        <p:nvPicPr>
          <p:cNvPr id="5" name="Рисунок 4"/>
          <p:cNvPicPr>
            <a:picLocks noGrp="1"/>
          </p:cNvPicPr>
          <p:nvPr>
            <p:ph type="pic" idx="4294967295"/>
          </p:nvPr>
        </p:nvPicPr>
        <p:blipFill>
          <a:blip r:embed="rId2" cstate="print"/>
          <a:srcRect l="6710" r="6710"/>
          <a:stretch>
            <a:fillRect/>
          </a:stretch>
        </p:blipFill>
        <p:spPr bwMode="auto">
          <a:xfrm>
            <a:off x="1835696" y="620688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815254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293</Words>
  <Application>Microsoft Office PowerPoint</Application>
  <PresentationFormat>Экран (4:3)</PresentationFormat>
  <Paragraphs>61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Муниципальное казенное общеобразовательное учреждение  "Средняя общеобразовательная школа" с. Сергеевка  Партизанского муниципального района  (МКОУ СОШ с.Сергеевка)</vt:lpstr>
      <vt:lpstr>Цель :  1.собрать данные по военным аэродромам села Сергеевка, обобщить эти данные;   2.  воссоздать историю деятельности этих аэродромов</vt:lpstr>
      <vt:lpstr>Этапы работы:</vt:lpstr>
      <vt:lpstr>Фото Брябина Д.</vt:lpstr>
      <vt:lpstr>Слайд 5</vt:lpstr>
      <vt:lpstr>Слайд 6</vt:lpstr>
      <vt:lpstr>Слайд 7</vt:lpstr>
      <vt:lpstr>План  военного городка. 1955 г.(из архива А.Г.Петрова)</vt:lpstr>
      <vt:lpstr>Слайд 9</vt:lpstr>
      <vt:lpstr>          1956 г.                                                                   2018 г.  Фото из архива А.Г.Петрова            Южная Сергеевка        фото Пузыревской О.Н.</vt:lpstr>
      <vt:lpstr>                                                        Дома-казармы   (современный     вид) </vt:lpstr>
      <vt:lpstr>                             </vt:lpstr>
      <vt:lpstr>Здание клуба,школа (контора к/х Шкурбалова) фото Брябина Д.</vt:lpstr>
      <vt:lpstr>Слайд 14</vt:lpstr>
      <vt:lpstr>Полевой аэродром. Южная Сергеевка .                                                                                             Фото Брябина Д.</vt:lpstr>
      <vt:lpstr>Михаил Иванович Буркин (1912—2001) — командир 52-го минно-торпедного авиационного полка 2-й минно-торпедной авиационной дивизии военно-воздушных сил (ВВС) Тихоокеанского флота, генерал-майор авиации, Герой Советского Союза (1945)</vt:lpstr>
      <vt:lpstr>Иван Фёдорович Воронин (1916—1997) —полковник Советской армии, участник советско-японской войны, Герой Советского Союза (1945).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 истории военных аэродромов на территории с.Сергеевка</dc:title>
  <dc:creator>ольга</dc:creator>
  <cp:lastModifiedBy>Светлана</cp:lastModifiedBy>
  <cp:revision>32</cp:revision>
  <dcterms:created xsi:type="dcterms:W3CDTF">2018-02-12T10:15:25Z</dcterms:created>
  <dcterms:modified xsi:type="dcterms:W3CDTF">2020-03-25T05:12:39Z</dcterms:modified>
</cp:coreProperties>
</file>