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70" r:id="rId5"/>
    <p:sldId id="269" r:id="rId6"/>
    <p:sldId id="272" r:id="rId7"/>
    <p:sldId id="271" r:id="rId8"/>
    <p:sldId id="273" r:id="rId9"/>
    <p:sldId id="274" r:id="rId10"/>
    <p:sldId id="275" r:id="rId11"/>
    <p:sldId id="258" r:id="rId12"/>
    <p:sldId id="259" r:id="rId13"/>
    <p:sldId id="262" r:id="rId14"/>
    <p:sldId id="261" r:id="rId15"/>
    <p:sldId id="276" r:id="rId16"/>
    <p:sldId id="263" r:id="rId17"/>
    <p:sldId id="260" r:id="rId18"/>
    <p:sldId id="26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757A-DC3B-4E14-952A-BA1D75C265E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D9BE-BDE6-4A3B-AA9C-A3DC9AACE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906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757A-DC3B-4E14-952A-BA1D75C265E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D9BE-BDE6-4A3B-AA9C-A3DC9AACE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2331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757A-DC3B-4E14-952A-BA1D75C265E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D9BE-BDE6-4A3B-AA9C-A3DC9AACE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25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757A-DC3B-4E14-952A-BA1D75C265E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D9BE-BDE6-4A3B-AA9C-A3DC9AACE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35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757A-DC3B-4E14-952A-BA1D75C265E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D9BE-BDE6-4A3B-AA9C-A3DC9AACE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4611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757A-DC3B-4E14-952A-BA1D75C265E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D9BE-BDE6-4A3B-AA9C-A3DC9AACE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8644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757A-DC3B-4E14-952A-BA1D75C265E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D9BE-BDE6-4A3B-AA9C-A3DC9AACE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220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757A-DC3B-4E14-952A-BA1D75C265E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D9BE-BDE6-4A3B-AA9C-A3DC9AACE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968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757A-DC3B-4E14-952A-BA1D75C265E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D9BE-BDE6-4A3B-AA9C-A3DC9AACE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4214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757A-DC3B-4E14-952A-BA1D75C265E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D9BE-BDE6-4A3B-AA9C-A3DC9AACE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1278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5757A-DC3B-4E14-952A-BA1D75C265E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D9BE-BDE6-4A3B-AA9C-A3DC9AACE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849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5757A-DC3B-4E14-952A-BA1D75C265E7}" type="datetimeFigureOut">
              <a:rPr lang="ru-RU" smtClean="0"/>
              <a:pPr/>
              <a:t>25.03.2020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D9BE-BDE6-4A3B-AA9C-A3DC9AACECE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497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ok.ru/olganik.puzyrevsk/pphoto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usinart.ru/shherbakov-andrej-portfolio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8134672" cy="1944215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1000"/>
              </a:spcAft>
              <a:tabLst>
                <a:tab pos="1050925" algn="l"/>
              </a:tabLst>
            </a:pPr>
            <a:r>
              <a:rPr lang="ru-RU" b="1" dirty="0" smtClean="0">
                <a:effectLst/>
                <a:latin typeface="Times New Roman"/>
                <a:ea typeface="Calibri"/>
                <a:cs typeface="Times New Roman"/>
              </a:rPr>
              <a:t>«Легенда о Сучане и горах Брат и Сестра»</a:t>
            </a:r>
            <a:r>
              <a:rPr lang="ru-RU" sz="3600" dirty="0">
                <a:ea typeface="Calibri"/>
                <a:cs typeface="Times New Roman"/>
              </a:rPr>
              <a:t/>
            </a:r>
            <a:br>
              <a:rPr lang="ru-RU" sz="3600" dirty="0"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933056"/>
            <a:ext cx="3960440" cy="1705744"/>
          </a:xfrm>
        </p:spPr>
        <p:txBody>
          <a:bodyPr>
            <a:normAutofit fontScale="47500" lnSpcReduction="20000"/>
          </a:bodyPr>
          <a:lstStyle/>
          <a:p>
            <a:r>
              <a:rPr lang="ru-RU" b="1" dirty="0"/>
              <a:t>Подготовили:                                                                                                                                                            </a:t>
            </a:r>
            <a:r>
              <a:rPr lang="ru-RU" i="1" dirty="0" err="1"/>
              <a:t>Васюк</a:t>
            </a:r>
            <a:r>
              <a:rPr lang="ru-RU" i="1" dirty="0"/>
              <a:t> Ирина, учащаяся  6 «Б» </a:t>
            </a:r>
            <a:r>
              <a:rPr lang="ru-RU" i="1" dirty="0" err="1" smtClean="0"/>
              <a:t>кл</a:t>
            </a:r>
            <a:r>
              <a:rPr lang="ru-RU" i="1" dirty="0" smtClean="0"/>
              <a:t>.,</a:t>
            </a:r>
            <a:endParaRPr lang="ru-RU" dirty="0"/>
          </a:p>
          <a:p>
            <a:r>
              <a:rPr lang="ru-RU" i="1" dirty="0" smtClean="0"/>
              <a:t>         </a:t>
            </a:r>
            <a:r>
              <a:rPr lang="ru-RU" i="1" dirty="0" err="1" smtClean="0"/>
              <a:t>Афанащенко</a:t>
            </a:r>
            <a:r>
              <a:rPr lang="ru-RU" i="1" dirty="0" smtClean="0"/>
              <a:t> </a:t>
            </a:r>
            <a:r>
              <a:rPr lang="ru-RU" i="1" dirty="0"/>
              <a:t>Сергей, учащийся 6 «Б» </a:t>
            </a:r>
            <a:r>
              <a:rPr lang="ru-RU" i="1" dirty="0" err="1" smtClean="0"/>
              <a:t>кл</a:t>
            </a:r>
            <a:r>
              <a:rPr lang="ru-RU" i="1" dirty="0" smtClean="0"/>
              <a:t>.,</a:t>
            </a:r>
            <a:endParaRPr lang="ru-RU" dirty="0"/>
          </a:p>
          <a:p>
            <a:r>
              <a:rPr lang="ru-RU" i="1" dirty="0" smtClean="0"/>
              <a:t>        Прижимов  </a:t>
            </a:r>
            <a:r>
              <a:rPr lang="ru-RU" i="1" dirty="0"/>
              <a:t>Александр, учащийся 7 «Б» </a:t>
            </a:r>
            <a:r>
              <a:rPr lang="ru-RU" i="1" dirty="0" err="1" smtClean="0"/>
              <a:t>кл</a:t>
            </a:r>
            <a:r>
              <a:rPr lang="ru-RU" i="1" dirty="0" smtClean="0"/>
              <a:t>.</a:t>
            </a:r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</a:t>
            </a:r>
            <a:r>
              <a:rPr lang="ru-RU" i="1" dirty="0" smtClean="0"/>
              <a:t>МКОУ </a:t>
            </a:r>
            <a:r>
              <a:rPr lang="ru-RU" i="1" dirty="0"/>
              <a:t>СОШ </a:t>
            </a:r>
            <a:r>
              <a:rPr lang="ru-RU" i="1" dirty="0" err="1" smtClean="0"/>
              <a:t>с.Сергеевка</a:t>
            </a:r>
            <a:endParaRPr lang="ru-RU" i="1" dirty="0" smtClean="0"/>
          </a:p>
          <a:p>
            <a:r>
              <a:rPr lang="ru-RU" i="1" dirty="0" smtClean="0"/>
              <a:t>Руководитель: </a:t>
            </a:r>
            <a:r>
              <a:rPr lang="ru-RU" i="1" dirty="0" err="1" smtClean="0"/>
              <a:t>Пузыревская</a:t>
            </a:r>
            <a:r>
              <a:rPr lang="ru-RU" i="1" dirty="0" smtClean="0"/>
              <a:t> О.Н.</a:t>
            </a:r>
            <a:endParaRPr lang="ru-RU" dirty="0"/>
          </a:p>
        </p:txBody>
      </p:sp>
      <p:pic>
        <p:nvPicPr>
          <p:cNvPr id="5" name="Picture 2" descr="Находка - Устье реки Сучан. Ещё живая сопка Бра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85894"/>
            <a:ext cx="4752528" cy="370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12667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dirty="0"/>
              <a:t> </a:t>
            </a:r>
            <a:r>
              <a:rPr lang="ru-RU" sz="1800" b="1" dirty="0"/>
              <a:t>Племя искало их, но не смогли даже найти их следов, мать не смыкала глаз, сидела  </a:t>
            </a:r>
            <a:r>
              <a:rPr lang="ru-RU" sz="1800" b="1" dirty="0" smtClean="0"/>
              <a:t>у родника,  </a:t>
            </a:r>
            <a:r>
              <a:rPr lang="ru-RU" sz="1800" b="1" dirty="0"/>
              <a:t>и всматривалась в окружающую тайгу. </a:t>
            </a:r>
          </a:p>
        </p:txBody>
      </p:sp>
      <p:pic>
        <p:nvPicPr>
          <p:cNvPr id="5" name="preview-image" descr="http://skazki.dy9.ru/wp-content/uploads/2018/03/Ajoga_-_Nanajskaya_skazka_3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1111"/>
          <a:stretch/>
        </p:blipFill>
        <p:spPr bwMode="auto">
          <a:xfrm>
            <a:off x="3095625" y="1196751"/>
            <a:ext cx="2700511" cy="51373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961779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Из  глаз матери, непрерывным потоком текли слёзы. Падали слезы на землю, дробили камень, углублялся родничок, и вскоре побежала из него вода, щедро одаривая людей и природу. </a:t>
            </a:r>
            <a:endParaRPr lang="ru-RU" sz="1800" b="1" dirty="0"/>
          </a:p>
        </p:txBody>
      </p:sp>
      <p:pic>
        <p:nvPicPr>
          <p:cNvPr id="2051" name="Picture 3" descr="E:\каньон\101MSDCF\DSC052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17647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/>
              <a:t>Юноша и девушка пробирались по густой тайге, преодолевали преграды, непроходимые заросли растений. </a:t>
            </a:r>
          </a:p>
        </p:txBody>
      </p:sp>
      <p:pic>
        <p:nvPicPr>
          <p:cNvPr id="3074" name="Picture 2" descr="C:\Users\ольга\Desktop\алексеевка\i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702942"/>
            <a:ext cx="4536503" cy="453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5076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/>
              <a:t> </a:t>
            </a:r>
            <a:r>
              <a:rPr lang="ru-RU" sz="1800" b="1" dirty="0"/>
              <a:t>Юноша и девушка пробирались по густой тайге, преодолевали преграды, непроходимые заросли растений. Встречали и диких животных, но те не трогали их, словно духи оберегали близнецов. Они  искали  воду. И чем дальше уходили они от дома, тем яснее слышали, как где-то шумит вода. Им казалось, что они слышат шёпот матери: «дети будьте рядом». </a:t>
            </a:r>
          </a:p>
        </p:txBody>
      </p:sp>
      <p:pic>
        <p:nvPicPr>
          <p:cNvPr id="6146" name="Picture 2" descr="E:\каньон\101MSDCF\DSC0488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556558" y="1602119"/>
            <a:ext cx="6030884" cy="452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59831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274638"/>
            <a:ext cx="8050088" cy="1143000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Прошло </a:t>
            </a:r>
            <a:r>
              <a:rPr lang="ru-RU" sz="2000" b="1" dirty="0"/>
              <a:t>много дней,  и вдруг впереди показалось море. Бросились они к берегу, каждый по своей стороне долины и услышали голос матери : «Вы должны быть рядом</a:t>
            </a:r>
            <a:r>
              <a:rPr lang="ru-RU" sz="2400" dirty="0"/>
              <a:t>».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5122" name="Picture 2" descr="C:\Users\ольга\Desktop\алексеевка\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66181"/>
            <a:ext cx="4744730" cy="474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59207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. </a:t>
            </a:r>
            <a:r>
              <a:rPr lang="ru-RU" sz="1800" b="1" dirty="0"/>
              <a:t>В устье, образовавшейся реки, зашли косяки рыб и по их спинам брат бросился к </a:t>
            </a:r>
            <a:r>
              <a:rPr lang="ru-RU" sz="1800" b="1" dirty="0" smtClean="0"/>
              <a:t>сестре</a:t>
            </a:r>
            <a:endParaRPr lang="ru-RU" sz="1800" dirty="0"/>
          </a:p>
        </p:txBody>
      </p:sp>
      <p:pic>
        <p:nvPicPr>
          <p:cNvPr id="4" name="Объект 3" descr="http://rgo-sib.ru/book/arts/9/33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6278" y="1600200"/>
            <a:ext cx="341144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831777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Устье реки Сучан</a:t>
            </a: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>
              <a:effectLst/>
              <a:hlinkClick r:id="rId2"/>
            </a:endParaRPr>
          </a:p>
          <a:p>
            <a:endParaRPr lang="ru-RU" dirty="0"/>
          </a:p>
        </p:txBody>
      </p:sp>
      <p:pic>
        <p:nvPicPr>
          <p:cNvPr id="7172" name="Picture 4" descr="https://content.foto.my.mail.ru/mail/astilba4/258/h-26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729149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78141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274638"/>
            <a:ext cx="8568952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r>
              <a:rPr lang="ru-RU" sz="2700" b="1" dirty="0" smtClean="0">
                <a:effectLst/>
                <a:latin typeface="Times New Roman"/>
                <a:ea typeface="Calibri"/>
                <a:cs typeface="Times New Roman"/>
              </a:rPr>
              <a:t>Так и стоят они, уже много тысячелетий в устье реки </a:t>
            </a:r>
            <a:r>
              <a:rPr lang="ru-RU" sz="2700" b="1" dirty="0" err="1" smtClean="0">
                <a:effectLst/>
                <a:latin typeface="Times New Roman"/>
                <a:ea typeface="Calibri"/>
                <a:cs typeface="Times New Roman"/>
              </a:rPr>
              <a:t>Тарфунь-биры</a:t>
            </a:r>
            <a:r>
              <a:rPr lang="ru-RU" sz="2700" b="1" dirty="0" smtClean="0">
                <a:effectLst/>
                <a:latin typeface="Times New Roman"/>
                <a:ea typeface="Calibri"/>
                <a:cs typeface="Times New Roman"/>
              </a:rPr>
              <a:t> (Сучана), а река несёт свои воды в море-океан. И слышен шёпот её вод: «Дети будьте всегда вместе, и тогда люди живущие в долине реки будут счастливы». </a:t>
            </a:r>
            <a:endParaRPr lang="ru-RU" sz="2700" b="1" dirty="0"/>
          </a:p>
        </p:txBody>
      </p:sp>
      <p:pic>
        <p:nvPicPr>
          <p:cNvPr id="4098" name="Picture 2" descr="C:\Users\ольга\Desktop\алексеевка\1561126668205_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060848"/>
            <a:ext cx="6768752" cy="4619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580403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Фотографии из архива: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1.Вепренцева А.</a:t>
            </a:r>
          </a:p>
          <a:p>
            <a:r>
              <a:rPr lang="ru-RU" sz="2400" dirty="0" smtClean="0"/>
              <a:t>2.Пузыревской О.</a:t>
            </a:r>
          </a:p>
          <a:p>
            <a:r>
              <a:rPr lang="ru-RU" sz="2400" dirty="0" smtClean="0"/>
              <a:t>3.</a:t>
            </a:r>
            <a:r>
              <a:rPr lang="en-US" sz="2400" dirty="0" smtClean="0"/>
              <a:t>https://www.etoretro.ru/data/media/1466/1405351830d13.jpg</a:t>
            </a:r>
            <a:endParaRPr lang="ru-RU" sz="2400" dirty="0" smtClean="0"/>
          </a:p>
          <a:p>
            <a:r>
              <a:rPr lang="ru-RU" sz="2400" dirty="0" smtClean="0"/>
              <a:t>4.</a:t>
            </a:r>
            <a:r>
              <a:rPr lang="en-US" sz="2400" dirty="0" smtClean="0"/>
              <a:t>https://content.foto.my.mail.ru/mail/astilba4/258/h-264.jpg</a:t>
            </a:r>
            <a:endParaRPr lang="ru-RU" sz="2400" dirty="0" smtClean="0"/>
          </a:p>
          <a:p>
            <a:r>
              <a:rPr lang="ru-RU" sz="2400" dirty="0" smtClean="0"/>
              <a:t>5.</a:t>
            </a:r>
            <a:r>
              <a:rPr lang="ru-RU" sz="2400" dirty="0"/>
              <a:t> </a:t>
            </a:r>
            <a:r>
              <a:rPr lang="ru-RU" sz="2400" u="sng" dirty="0">
                <a:hlinkClick r:id="rId2"/>
              </a:rPr>
              <a:t>http://usinart.ru/shherbakov-andrej-portfolio</a:t>
            </a:r>
            <a:r>
              <a:rPr lang="ru-RU" sz="2400" u="sng" dirty="0" smtClean="0">
                <a:hlinkClick r:id="rId2"/>
              </a:rPr>
              <a:t>/</a:t>
            </a:r>
            <a:endParaRPr lang="ru-RU" sz="2400" u="sng" dirty="0" smtClean="0"/>
          </a:p>
          <a:p>
            <a:r>
              <a:rPr lang="ru-RU" sz="2400" b="1" u="sng" dirty="0" smtClean="0"/>
              <a:t>6.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err="1"/>
              <a:t>Павлишин</a:t>
            </a:r>
            <a:r>
              <a:rPr lang="ru-RU" sz="2400" dirty="0"/>
              <a:t> Геннадий | иллюстрации к Амурским сказкам</a:t>
            </a:r>
            <a:r>
              <a:rPr lang="ru-RU" sz="2400" dirty="0" smtClean="0"/>
              <a:t>.</a:t>
            </a:r>
            <a:r>
              <a:rPr lang="en-US" sz="2400" dirty="0"/>
              <a:t> http://rgo-sib.ru/book/arts/9.htm</a:t>
            </a:r>
            <a:endParaRPr lang="ru-RU" sz="2400" dirty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3588841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Карта  </a:t>
            </a:r>
            <a:r>
              <a:rPr lang="ru-RU" dirty="0" err="1" smtClean="0"/>
              <a:t>Сучанской</a:t>
            </a:r>
            <a:r>
              <a:rPr lang="ru-RU" dirty="0" smtClean="0"/>
              <a:t> долины и </a:t>
            </a:r>
            <a:r>
              <a:rPr lang="ru-RU" dirty="0" err="1" smtClean="0"/>
              <a:t>р.Сучан</a:t>
            </a:r>
            <a:endParaRPr lang="ru-RU" dirty="0"/>
          </a:p>
        </p:txBody>
      </p:sp>
      <p:pic>
        <p:nvPicPr>
          <p:cNvPr id="1026" name="Picture 2" descr="C:\Users\ольга\Desktop\алексеевка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70894"/>
            <a:ext cx="5256583" cy="52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53260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Давно это было. Три солнца в небе высушили все реки. </a:t>
            </a:r>
          </a:p>
        </p:txBody>
      </p:sp>
      <p:pic>
        <p:nvPicPr>
          <p:cNvPr id="8194" name="Picture 2" descr="C:\Users\ольга\Pictures\DSC0539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713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b="1" dirty="0"/>
              <a:t>Однажды,  вождь племени охотился на оленя и поднялся высоко в горы. Он увидел красивую зеленую ложбинку, укрытую от холодных и злых ветров, а самое главное там был небольшой родник. Воды было мало, но родничок давал шанс на выживание.  Вождь привел людей на это место. Тихо и спокойно было вокруг</a:t>
            </a:r>
          </a:p>
        </p:txBody>
      </p:sp>
      <p:pic>
        <p:nvPicPr>
          <p:cNvPr id="4" name="Рисунок 3" descr="http://openarctic.info/images/yootheme/nations/goldy/i_fe82dce4204e4b24_html_da6c7caf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844824"/>
            <a:ext cx="5524500" cy="4324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7333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Вскоре </a:t>
            </a:r>
            <a:r>
              <a:rPr lang="ru-RU" sz="1800" b="1" dirty="0"/>
              <a:t>одно за другим перестали светить два солнца, осталось одно. Донеслась весть, что это один из нанайских юношей поразил  стрелой «чужие» светила. Стало прохладней, но воды не было по-прежнему. </a:t>
            </a:r>
          </a:p>
        </p:txBody>
      </p:sp>
      <p:pic>
        <p:nvPicPr>
          <p:cNvPr id="1026" name="Picture 2" descr="C:\Users\ольга\Desktop\алексеевка\ф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16832"/>
            <a:ext cx="3600399" cy="36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review-image" descr="https://vini-puh.ru/wp-content/uploads/2018/01/Geenta_Udegejskaya_-_Skazka_narodov_Rossii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96372"/>
            <a:ext cx="3159621" cy="38048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8931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 </a:t>
            </a:r>
            <a:r>
              <a:rPr lang="ru-RU" sz="1800" b="1" dirty="0"/>
              <a:t>У вождя племени была  любимая и красивая жена. И было у них двое детей близнецов: дочка и </a:t>
            </a:r>
            <a:r>
              <a:rPr lang="ru-RU" sz="1800" b="1" dirty="0" smtClean="0"/>
              <a:t>сын.</a:t>
            </a:r>
            <a:endParaRPr lang="ru-RU" sz="1800" b="1" dirty="0"/>
          </a:p>
        </p:txBody>
      </p:sp>
      <p:pic>
        <p:nvPicPr>
          <p:cNvPr id="4" name="preview-image" descr="http://indbooks.in/mirror6.ru/wp-content/uploads/2016/0150268/i_048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0808"/>
            <a:ext cx="3048000" cy="4169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rgo-sib.ru/book/arts/9/4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132856"/>
            <a:ext cx="3918585" cy="3257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52768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274638"/>
            <a:ext cx="8640960" cy="1642194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Однажды </a:t>
            </a:r>
            <a:r>
              <a:rPr lang="ru-RU" sz="1800" b="1" dirty="0"/>
              <a:t>появился в племени старик-охотник, невысокий, борода как мох на лице, глаза узкие, </a:t>
            </a:r>
            <a:r>
              <a:rPr lang="ru-RU" sz="1800" b="1" dirty="0" err="1" smtClean="0"/>
              <a:t>пронзительные.Старик</a:t>
            </a:r>
            <a:r>
              <a:rPr lang="ru-RU" sz="1800" b="1" dirty="0" smtClean="0"/>
              <a:t> сказал вождю:</a:t>
            </a:r>
            <a:r>
              <a:rPr lang="ru-RU" sz="1800" dirty="0" smtClean="0"/>
              <a:t> </a:t>
            </a:r>
            <a:r>
              <a:rPr lang="ru-RU" sz="1800" b="1" dirty="0"/>
              <a:t>«Вода появится только тогда, когда из племени уйдут </a:t>
            </a:r>
            <a:r>
              <a:rPr lang="ru-RU" sz="1800" b="1" dirty="0" smtClean="0"/>
              <a:t> твои дети. </a:t>
            </a:r>
            <a:r>
              <a:rPr lang="ru-RU" sz="1800" b="1" dirty="0"/>
              <a:t>Они должны спуститься к морю, но должны идти по -  одиночке. Ты не переживай, вода соединит их, больше они никогда не разлучатся, а станут  они вечно её стражами, и пока они будут рядом, люди в долине реки будут жить счастливо»</a:t>
            </a:r>
          </a:p>
        </p:txBody>
      </p:sp>
      <p:pic>
        <p:nvPicPr>
          <p:cNvPr id="4" name="Объект 3" descr="hello_html_42ac41d2.jpg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9" y="2132856"/>
            <a:ext cx="4536504" cy="40219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40660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b="1" dirty="0"/>
              <a:t>Вождь рассказал своим соплеменникам о том, что сказал старик. По разному отнеслись люди, к предсказанию старика. Кто-то кричал, что дети вождя  немедленно должны уйти, другие говорили, что нельзя детей одних отправлять в тайгу</a:t>
            </a:r>
            <a:r>
              <a:rPr lang="ru-RU" sz="1800" dirty="0"/>
              <a:t>. </a:t>
            </a:r>
          </a:p>
        </p:txBody>
      </p:sp>
      <p:pic>
        <p:nvPicPr>
          <p:cNvPr id="4" name="preview-image" descr="http://doomkers.lv/images7/00008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63109"/>
            <a:ext cx="3048000" cy="42001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772459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/>
              <a:t> </a:t>
            </a:r>
            <a:r>
              <a:rPr lang="ru-RU" sz="1800" b="1" dirty="0"/>
              <a:t>Пока племя спорило, юноша и девушка зашли в своё жилище. Юноша взял лук, стрелы, девушка костяную иглу и небольшую сумку с лекарственными травами, и потихоньку они покинули своё племя. Простились друг с другом и отправились по разным сторонам долины.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4" name="Объект 3" descr="http://rgo-sib.ru/book/arts/9/2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56792"/>
            <a:ext cx="3428416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review-image" descr="http://doomkers.lv/images7/00009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3267075" cy="44557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8138634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551</Words>
  <Application>Microsoft Office PowerPoint</Application>
  <PresentationFormat>Экран (4:3)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«Легенда о Сучане и горах Брат и Сестра» </vt:lpstr>
      <vt:lpstr>Карта  Сучанской долины и р.Сучан</vt:lpstr>
      <vt:lpstr>Давно это было. Три солнца в небе высушили все реки. </vt:lpstr>
      <vt:lpstr>Однажды,  вождь племени охотился на оленя и поднялся высоко в горы. Он увидел красивую зеленую ложбинку, укрытую от холодных и злых ветров, а самое главное там был небольшой родник. Воды было мало, но родничок давал шанс на выживание.  Вождь привел людей на это место. Тихо и спокойно было вокруг</vt:lpstr>
      <vt:lpstr>Вскоре одно за другим перестали светить два солнца, осталось одно. Донеслась весть, что это один из нанайских юношей поразил  стрелой «чужие» светила. Стало прохладней, но воды не было по-прежнему. </vt:lpstr>
      <vt:lpstr> У вождя племени была  любимая и красивая жена. И было у них двое детей близнецов: дочка и сын.</vt:lpstr>
      <vt:lpstr> Однажды появился в племени старик-охотник, невысокий, борода как мох на лице, глаза узкие, пронзительные.Старик сказал вождю: «Вода появится только тогда, когда из племени уйдут  твои дети. Они должны спуститься к морю, но должны идти по -  одиночке. Ты не переживай, вода соединит их, больше они никогда не разлучатся, а станут  они вечно её стражами, и пока они будут рядом, люди в долине реки будут жить счастливо»</vt:lpstr>
      <vt:lpstr>Вождь рассказал своим соплеменникам о том, что сказал старик. По разному отнеслись люди, к предсказанию старика. Кто-то кричал, что дети вождя  немедленно должны уйти, другие говорили, что нельзя детей одних отправлять в тайгу. </vt:lpstr>
      <vt:lpstr> Пока племя спорило, юноша и девушка зашли в своё жилище. Юноша взял лук, стрелы, девушка костяную иглу и небольшую сумку с лекарственными травами, и потихоньку они покинули своё племя. Простились друг с другом и отправились по разным сторонам долины.  </vt:lpstr>
      <vt:lpstr> Племя искало их, но не смогли даже найти их следов, мать не смыкала глаз, сидела  у родника,  и всматривалась в окружающую тайгу. </vt:lpstr>
      <vt:lpstr>Из  глаз матери, непрерывным потоком текли слёзы. Падали слезы на землю, дробили камень, углублялся родничок, и вскоре побежала из него вода, щедро одаривая людей и природу. </vt:lpstr>
      <vt:lpstr>Юноша и девушка пробирались по густой тайге, преодолевали преграды, непроходимые заросли растений. </vt:lpstr>
      <vt:lpstr> Юноша и девушка пробирались по густой тайге, преодолевали преграды, непроходимые заросли растений. Встречали и диких животных, но те не трогали их, словно духи оберегали близнецов. Они  искали  воду. И чем дальше уходили они от дома, тем яснее слышали, как где-то шумит вода. Им казалось, что они слышат шёпот матери: «дети будьте рядом». </vt:lpstr>
      <vt:lpstr>Прошло много дней,  и вдруг впереди показалось море. Бросились они к берегу, каждый по своей стороне долины и услышали голос матери : «Вы должны быть рядом». </vt:lpstr>
      <vt:lpstr>. В устье, образовавшейся реки, зашли косяки рыб и по их спинам брат бросился к сестре</vt:lpstr>
      <vt:lpstr>Устье реки Сучан</vt:lpstr>
      <vt:lpstr> Так и стоят они, уже много тысячелетий в устье реки Тарфунь-биры (Сучана), а река несёт свои воды в море-океан. И слышен шёпот её вод: «Дети будьте всегда вместе, и тогда люди живущие в долине реки будут счастливы». </vt:lpstr>
      <vt:lpstr>Фотографии из архива: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«Легенда о Сучане и горах Брат и Сестра»</dc:title>
  <dc:creator>ольга</dc:creator>
  <cp:lastModifiedBy>Светлана</cp:lastModifiedBy>
  <cp:revision>16</cp:revision>
  <dcterms:created xsi:type="dcterms:W3CDTF">2019-12-01T10:13:30Z</dcterms:created>
  <dcterms:modified xsi:type="dcterms:W3CDTF">2020-03-25T05:14:07Z</dcterms:modified>
</cp:coreProperties>
</file>