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7"/>
  </p:notesMasterIdLst>
  <p:sldIdLst>
    <p:sldId id="334" r:id="rId2"/>
    <p:sldId id="413" r:id="rId3"/>
    <p:sldId id="357" r:id="rId4"/>
    <p:sldId id="374" r:id="rId5"/>
    <p:sldId id="375" r:id="rId6"/>
    <p:sldId id="394" r:id="rId7"/>
    <p:sldId id="369" r:id="rId8"/>
    <p:sldId id="400" r:id="rId9"/>
    <p:sldId id="404" r:id="rId10"/>
    <p:sldId id="405" r:id="rId11"/>
    <p:sldId id="388" r:id="rId12"/>
    <p:sldId id="407" r:id="rId13"/>
    <p:sldId id="408" r:id="rId14"/>
    <p:sldId id="389" r:id="rId15"/>
    <p:sldId id="378" r:id="rId16"/>
    <p:sldId id="377" r:id="rId17"/>
    <p:sldId id="335" r:id="rId18"/>
    <p:sldId id="385" r:id="rId19"/>
    <p:sldId id="410" r:id="rId20"/>
    <p:sldId id="409" r:id="rId21"/>
    <p:sldId id="399" r:id="rId22"/>
    <p:sldId id="397" r:id="rId23"/>
    <p:sldId id="391" r:id="rId24"/>
    <p:sldId id="411" r:id="rId25"/>
    <p:sldId id="41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F3523-5F51-4D43-B2C2-BF7D38FB84AA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D52D9-673E-4441-8AD2-D34EF839A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Награды музея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D52D9-673E-4441-8AD2-D34EF839A5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213E-1D63-4D0F-B39C-D7F446E8DCB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E0FC96-D983-4F78-9695-E1F90E302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213E-1D63-4D0F-B39C-D7F446E8DCB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FC96-D983-4F78-9695-E1F90E302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213E-1D63-4D0F-B39C-D7F446E8DCB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FC96-D983-4F78-9695-E1F90E302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BB902-B69D-41B6-90A8-9B6BE5F3D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64A55AF-F5EE-4ADE-B1B6-97127E724A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11CF372-0F2A-4D01-AC88-DE8ED7D689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F9213E-1D63-4D0F-B39C-D7F446E8DCB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E0FC96-D983-4F78-9695-E1F90E302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213E-1D63-4D0F-B39C-D7F446E8DCB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FC96-D983-4F78-9695-E1F90E302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213E-1D63-4D0F-B39C-D7F446E8DCB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FC96-D983-4F78-9695-E1F90E302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FC96-D983-4F78-9695-E1F90E302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213E-1D63-4D0F-B39C-D7F446E8DCB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213E-1D63-4D0F-B39C-D7F446E8DCB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FC96-D983-4F78-9695-E1F90E302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213E-1D63-4D0F-B39C-D7F446E8DCB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0FC96-D983-4F78-9695-E1F90E3023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F9213E-1D63-4D0F-B39C-D7F446E8DCB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E0FC96-D983-4F78-9695-E1F90E302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213E-1D63-4D0F-B39C-D7F446E8DCB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E0FC96-D983-4F78-9695-E1F90E302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F9213E-1D63-4D0F-B39C-D7F446E8DCBE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5E0FC96-D983-4F78-9695-E1F90E3023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7" descr="G:\сергеевка2\Изображение 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2492896"/>
            <a:ext cx="4465638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6072188"/>
            <a:ext cx="9001125" cy="5715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МКОУ СОШ с. Сергеевка Партизанского района Приморского края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88640"/>
            <a:ext cx="8229600" cy="166872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 smtClean="0">
                <a:solidFill>
                  <a:schemeClr val="bg1"/>
                </a:solidFill>
              </a:rPr>
              <a:t>  </a:t>
            </a:r>
            <a:r>
              <a:rPr lang="ru-RU" sz="3200" i="1" smtClean="0">
                <a:solidFill>
                  <a:schemeClr val="bg1"/>
                </a:solidFill>
              </a:rPr>
              <a:t>ШКОЛЬНЫЙ  КРАЕВЕДЧЕСКИЙ </a:t>
            </a:r>
            <a:r>
              <a:rPr lang="ru-RU" sz="3200" i="1" dirty="0" smtClean="0">
                <a:solidFill>
                  <a:schemeClr val="bg1"/>
                </a:solidFill>
              </a:rPr>
              <a:t>МУЗЕЙ</a:t>
            </a:r>
          </a:p>
        </p:txBody>
      </p:sp>
    </p:spTree>
  </p:cSld>
  <p:clrMapOvr>
    <a:masterClrMapping/>
  </p:clrMapOvr>
  <p:transition advTm="10484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8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85918" y="267868"/>
            <a:ext cx="7000924" cy="525069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219200" y="5500688"/>
            <a:ext cx="7924800" cy="1000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1999</a:t>
            </a:r>
            <a:r>
              <a:rPr lang="en-US" b="1" dirty="0" smtClean="0">
                <a:solidFill>
                  <a:schemeClr val="bg1"/>
                </a:solidFill>
              </a:rPr>
              <a:t>-2000</a:t>
            </a:r>
            <a:r>
              <a:rPr lang="ru-RU" b="1" dirty="0" smtClean="0">
                <a:solidFill>
                  <a:schemeClr val="bg1"/>
                </a:solidFill>
              </a:rPr>
              <a:t> г.- руководителем музея стала </a:t>
            </a:r>
            <a:r>
              <a:rPr lang="ru-RU" b="1" dirty="0" err="1" smtClean="0">
                <a:solidFill>
                  <a:schemeClr val="bg1"/>
                </a:solidFill>
              </a:rPr>
              <a:t>Пузыревская</a:t>
            </a:r>
            <a:r>
              <a:rPr lang="ru-RU" b="1" dirty="0" smtClean="0">
                <a:solidFill>
                  <a:schemeClr val="bg1"/>
                </a:solidFill>
              </a:rPr>
              <a:t> Ольга Никитична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9" name="Rectangle 5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277813"/>
            <a:ext cx="8229600" cy="650857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 зал «Природа Золотой долины»</a:t>
            </a:r>
          </a:p>
        </p:txBody>
      </p:sp>
      <p:pic>
        <p:nvPicPr>
          <p:cNvPr id="169988" name="Picture 4" descr="школа 02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928662" y="857232"/>
            <a:ext cx="2918884" cy="2189163"/>
          </a:xfrm>
          <a:noFill/>
          <a:ln/>
        </p:spPr>
      </p:pic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«Животный мир»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3"/>
          </p:nvPr>
        </p:nvSpPr>
        <p:spPr>
          <a:xfrm>
            <a:off x="457200" y="3071810"/>
            <a:ext cx="4038600" cy="3059115"/>
          </a:xfrm>
        </p:spPr>
        <p:txBody>
          <a:bodyPr/>
          <a:lstStyle/>
          <a:p>
            <a:r>
              <a:rPr lang="ru-RU" dirty="0" smtClean="0"/>
              <a:t>«Растительный мир»</a:t>
            </a:r>
          </a:p>
          <a:p>
            <a:r>
              <a:rPr lang="ru-RU" dirty="0" smtClean="0"/>
              <a:t>«Море»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«Минералы и</a:t>
            </a:r>
          </a:p>
          <a:p>
            <a:pPr>
              <a:buNone/>
            </a:pPr>
            <a:r>
              <a:rPr lang="ru-RU" dirty="0" smtClean="0"/>
              <a:t>горные породы</a:t>
            </a:r>
          </a:p>
          <a:p>
            <a:pPr>
              <a:buNone/>
            </a:pPr>
            <a:r>
              <a:rPr lang="ru-RU" dirty="0" smtClean="0"/>
              <a:t>Золотой</a:t>
            </a:r>
          </a:p>
          <a:p>
            <a:pPr>
              <a:buNone/>
            </a:pPr>
            <a:r>
              <a:rPr lang="ru-RU" dirty="0" smtClean="0"/>
              <a:t>Долины»</a:t>
            </a:r>
            <a:endParaRPr lang="ru-RU" dirty="0"/>
          </a:p>
        </p:txBody>
      </p:sp>
      <p:pic>
        <p:nvPicPr>
          <p:cNvPr id="4" name="Рисунок 3" descr="DSC028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2066" y="986428"/>
            <a:ext cx="3071834" cy="2156820"/>
          </a:xfrm>
          <a:prstGeom prst="rect">
            <a:avLst/>
          </a:prstGeom>
        </p:spPr>
      </p:pic>
      <p:pic>
        <p:nvPicPr>
          <p:cNvPr id="5" name="Рисунок 4" descr="DSC028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914142">
            <a:off x="627807" y="3926824"/>
            <a:ext cx="3093227" cy="2319920"/>
          </a:xfrm>
          <a:prstGeom prst="rect">
            <a:avLst/>
          </a:prstGeom>
        </p:spPr>
      </p:pic>
      <p:pic>
        <p:nvPicPr>
          <p:cNvPr id="6" name="Рисунок 5" descr="DSC0283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765318">
            <a:off x="6875001" y="4289019"/>
            <a:ext cx="2663656" cy="199774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8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085836">
            <a:off x="77462" y="808136"/>
            <a:ext cx="4381498" cy="328612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7762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Историко-краеведческий зал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DSC0284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71934" y="3000372"/>
            <a:ext cx="4786314" cy="358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714356"/>
            <a:ext cx="3643338" cy="273250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-142875"/>
            <a:ext cx="8229600" cy="92868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Этнографический раздел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DSC028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3339702"/>
            <a:ext cx="4429124" cy="3321843"/>
          </a:xfrm>
          <a:prstGeom prst="rect">
            <a:avLst/>
          </a:prstGeom>
        </p:spPr>
      </p:pic>
      <p:pic>
        <p:nvPicPr>
          <p:cNvPr id="6" name="Рисунок 5" descr="DSC0282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857232"/>
            <a:ext cx="3214710" cy="2411033"/>
          </a:xfrm>
          <a:prstGeom prst="rect">
            <a:avLst/>
          </a:prstGeom>
        </p:spPr>
      </p:pic>
      <p:pic>
        <p:nvPicPr>
          <p:cNvPr id="8" name="Рисунок 7" descr="DSC0287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57224" y="3571876"/>
            <a:ext cx="2264185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2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905000"/>
            <a:ext cx="3927475" cy="4191000"/>
          </a:xfrm>
        </p:spPr>
        <p:txBody>
          <a:bodyPr/>
          <a:lstStyle/>
          <a:p>
            <a:r>
              <a:rPr lang="ru-RU" sz="2800"/>
              <a:t>Создана программа</a:t>
            </a:r>
          </a:p>
          <a:p>
            <a:r>
              <a:rPr lang="ru-RU" sz="2800"/>
              <a:t>«Музей воспитывает юных»</a:t>
            </a:r>
          </a:p>
          <a:p>
            <a:r>
              <a:rPr lang="ru-RU" sz="2800"/>
              <a:t>Ведем поисковую и исследовательскую работу</a:t>
            </a:r>
          </a:p>
          <a:p>
            <a:endParaRPr lang="ru-RU" sz="2800"/>
          </a:p>
        </p:txBody>
      </p:sp>
      <p:pic>
        <p:nvPicPr>
          <p:cNvPr id="106506" name="Picture 10" descr="митинг ориентир 06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2" y="2143116"/>
            <a:ext cx="3927475" cy="2946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r>
              <a:rPr lang="ru-RU" dirty="0" smtClean="0"/>
              <a:t>Концепция  работы музея:</a:t>
            </a:r>
            <a:endParaRPr lang="ru-RU" dirty="0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816350" cy="4114800"/>
          </a:xfrm>
        </p:spPr>
        <p:txBody>
          <a:bodyPr/>
          <a:lstStyle/>
          <a:p>
            <a:r>
              <a:rPr lang="ru-RU" sz="2800" dirty="0" smtClean="0"/>
              <a:t> </a:t>
            </a:r>
            <a:r>
              <a:rPr lang="ru-RU" sz="2800" dirty="0"/>
              <a:t>пробуждение</a:t>
            </a:r>
          </a:p>
          <a:p>
            <a:r>
              <a:rPr lang="ru-RU" sz="2800" dirty="0"/>
              <a:t>интереса  к  </a:t>
            </a:r>
          </a:p>
          <a:p>
            <a:r>
              <a:rPr lang="ru-RU" sz="2800" dirty="0"/>
              <a:t>истории России и</a:t>
            </a:r>
          </a:p>
          <a:p>
            <a:r>
              <a:rPr lang="ru-RU" sz="2800" dirty="0"/>
              <a:t>истории  малой </a:t>
            </a:r>
          </a:p>
          <a:p>
            <a:r>
              <a:rPr lang="ru-RU" sz="2800" dirty="0"/>
              <a:t>Родины</a:t>
            </a:r>
          </a:p>
        </p:txBody>
      </p:sp>
      <p:pic>
        <p:nvPicPr>
          <p:cNvPr id="33802" name="Picture 10" descr="В школьном музее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8" y="4214818"/>
            <a:ext cx="2587625" cy="1985962"/>
          </a:xfrm>
          <a:noFill/>
          <a:ln/>
        </p:spPr>
      </p:pic>
      <p:pic>
        <p:nvPicPr>
          <p:cNvPr id="33806" name="Picture 14" descr="PICT14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4942" y="1928802"/>
            <a:ext cx="2641600" cy="19812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28775"/>
            <a:ext cx="4198938" cy="4470400"/>
          </a:xfrm>
        </p:spPr>
        <p:txBody>
          <a:bodyPr/>
          <a:lstStyle/>
          <a:p>
            <a:r>
              <a:rPr lang="ru-RU" sz="2800" dirty="0" smtClean="0"/>
              <a:t> </a:t>
            </a:r>
            <a:r>
              <a:rPr lang="ru-RU" sz="2800" dirty="0"/>
              <a:t>формирование </a:t>
            </a:r>
          </a:p>
          <a:p>
            <a:r>
              <a:rPr lang="ru-RU" sz="2800" dirty="0"/>
              <a:t>гражданских </a:t>
            </a:r>
          </a:p>
          <a:p>
            <a:r>
              <a:rPr lang="ru-RU" sz="2800" dirty="0"/>
              <a:t>качеств</a:t>
            </a:r>
          </a:p>
          <a:p>
            <a:r>
              <a:rPr lang="ru-RU" sz="2800" dirty="0"/>
              <a:t> учащихся;</a:t>
            </a:r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>
              <a:buFont typeface="Wingdings" pitchFamily="2" charset="2"/>
              <a:buNone/>
            </a:pPr>
            <a:endParaRPr lang="ru-RU" sz="2800" dirty="0"/>
          </a:p>
        </p:txBody>
      </p:sp>
      <p:pic>
        <p:nvPicPr>
          <p:cNvPr id="7" name="Picture 10" descr="mso789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2285992"/>
            <a:ext cx="4606925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6076950" cy="6143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Наша гордость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Победители олимпиады «Наш край» в 20</a:t>
            </a:r>
            <a:r>
              <a:rPr lang="en-US" sz="4000" dirty="0" smtClean="0">
                <a:solidFill>
                  <a:schemeClr val="bg1"/>
                </a:solidFill>
              </a:rPr>
              <a:t>10</a:t>
            </a:r>
            <a:r>
              <a:rPr lang="ru-RU" sz="4000" dirty="0" smtClean="0">
                <a:solidFill>
                  <a:schemeClr val="bg1"/>
                </a:solidFill>
              </a:rPr>
              <a:t> г: 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Пашина А.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Петренко С.-</a:t>
            </a:r>
            <a:r>
              <a:rPr lang="en-US" sz="4000" dirty="0" smtClean="0">
                <a:solidFill>
                  <a:schemeClr val="bg1"/>
                </a:solidFill>
              </a:rPr>
              <a:t> I</a:t>
            </a:r>
            <a:r>
              <a:rPr lang="ru-RU" sz="4000" dirty="0" smtClean="0">
                <a:solidFill>
                  <a:schemeClr val="bg1"/>
                </a:solidFill>
              </a:rPr>
              <a:t> место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err="1" smtClean="0">
                <a:solidFill>
                  <a:schemeClr val="bg1"/>
                </a:solidFill>
              </a:rPr>
              <a:t>Тя-Шен-Тин</a:t>
            </a:r>
            <a:r>
              <a:rPr lang="ru-RU" sz="4000" dirty="0" smtClean="0">
                <a:solidFill>
                  <a:schemeClr val="bg1"/>
                </a:solidFill>
              </a:rPr>
              <a:t>  Р.</a:t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17413" name="Picture 6" descr="S630038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14290"/>
            <a:ext cx="39528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531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14290"/>
            <a:ext cx="8229600" cy="3286148"/>
          </a:xfrm>
        </p:spPr>
        <p:txBody>
          <a:bodyPr>
            <a:normAutofit/>
          </a:bodyPr>
          <a:lstStyle/>
          <a:p>
            <a:r>
              <a:rPr lang="ru-RU" sz="2200" dirty="0">
                <a:solidFill>
                  <a:srgbClr val="FF0000"/>
                </a:solidFill>
              </a:rPr>
              <a:t>2007,2008 гг</a:t>
            </a:r>
            <a:r>
              <a:rPr lang="ru-RU" sz="2200" dirty="0" smtClean="0">
                <a:solidFill>
                  <a:srgbClr val="FF0000"/>
                </a:solidFill>
              </a:rPr>
              <a:t>. - победитель  районного </a:t>
            </a:r>
            <a:r>
              <a:rPr lang="ru-RU" sz="2200" dirty="0">
                <a:solidFill>
                  <a:srgbClr val="FF0000"/>
                </a:solidFill>
              </a:rPr>
              <a:t>смотра </a:t>
            </a:r>
            <a:r>
              <a:rPr lang="ru-RU" sz="2200" dirty="0" smtClean="0">
                <a:solidFill>
                  <a:srgbClr val="FF0000"/>
                </a:solidFill>
              </a:rPr>
              <a:t>музеев.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2012 г.-</a:t>
            </a:r>
            <a:r>
              <a:rPr lang="en-US" sz="2200" dirty="0" smtClean="0">
                <a:solidFill>
                  <a:srgbClr val="FF0000"/>
                </a:solidFill>
              </a:rPr>
              <a:t>I</a:t>
            </a:r>
            <a:r>
              <a:rPr lang="ru-RU" sz="2200" dirty="0" smtClean="0">
                <a:solidFill>
                  <a:srgbClr val="FF0000"/>
                </a:solidFill>
              </a:rPr>
              <a:t> место в номинации «Лучшая презентация музея </a:t>
            </a:r>
            <a:r>
              <a:rPr lang="en-US" sz="2200" dirty="0" smtClean="0">
                <a:solidFill>
                  <a:srgbClr val="FF0000"/>
                </a:solidFill>
              </a:rPr>
              <a:t>II</a:t>
            </a:r>
            <a:r>
              <a:rPr lang="ru-RU" sz="2200" dirty="0" smtClean="0">
                <a:solidFill>
                  <a:srgbClr val="FF0000"/>
                </a:solidFill>
              </a:rPr>
              <a:t>-го межрегионального конкурса юных экскурсоводов «Музейный мир»</a:t>
            </a: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103435" name="Picture 11" descr="школа 02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3571876"/>
            <a:ext cx="3927475" cy="2946400"/>
          </a:xfrm>
          <a:noFill/>
          <a:ln/>
        </p:spPr>
      </p:pic>
      <p:pic>
        <p:nvPicPr>
          <p:cNvPr id="103437" name="Picture 13" descr="школа 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3571876"/>
            <a:ext cx="3927475" cy="2946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8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71472" y="142852"/>
            <a:ext cx="7786710" cy="5840033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6000750"/>
            <a:ext cx="8229600" cy="64293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Члены совета музея.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28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1844" y="0"/>
            <a:ext cx="840031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289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214290"/>
            <a:ext cx="7524771" cy="614366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219200" y="3505200"/>
            <a:ext cx="7924800" cy="313848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Младшая группа. Реставрация сосудов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0007.t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85728"/>
            <a:ext cx="8704599" cy="5572164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219200" y="5857875"/>
            <a:ext cx="7924800" cy="78581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Пузыревская</a:t>
            </a:r>
            <a:r>
              <a:rPr lang="ru-RU" dirty="0" smtClean="0"/>
              <a:t> Ольга Никитична.  Экскурсия для школьников из г. Находки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z0009.t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350568"/>
            <a:ext cx="8072494" cy="4946955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219200" y="4959350"/>
            <a:ext cx="7924800" cy="984250"/>
          </a:xfrm>
        </p:spPr>
        <p:txBody>
          <a:bodyPr>
            <a:normAutofit fontScale="92500"/>
          </a:bodyPr>
          <a:lstStyle/>
          <a:p>
            <a:endParaRPr lang="ru-RU" sz="2400" b="1" dirty="0" smtClean="0"/>
          </a:p>
          <a:p>
            <a:r>
              <a:rPr lang="ru-RU" sz="2400" b="1" dirty="0" smtClean="0">
                <a:solidFill>
                  <a:schemeClr val="bg1"/>
                </a:solidFill>
              </a:rPr>
              <a:t>На конференции: «Вклад семьи в историю страны»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Встреча с участниками войн (</a:t>
            </a:r>
            <a:r>
              <a:rPr lang="ru-RU" sz="2800"/>
              <a:t>Великой Отечественной и Афганской)</a:t>
            </a:r>
            <a:endParaRPr lang="ru-RU" sz="4000"/>
          </a:p>
        </p:txBody>
      </p:sp>
      <p:pic>
        <p:nvPicPr>
          <p:cNvPr id="200708" name="Picture 4" descr="S30100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47875" y="1905000"/>
            <a:ext cx="5588000" cy="4191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785786" y="5286388"/>
            <a:ext cx="7572428" cy="11430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Конференция: «Прошлое, настоящее, будущее Приморского края»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z0004.t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58" y="625568"/>
            <a:ext cx="8398224" cy="463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0008.t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1670" y="142852"/>
            <a:ext cx="4357717" cy="528212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642910" y="5500702"/>
            <a:ext cx="8215370" cy="1357297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Музей сотрудничает с Институтом истории, археологии и этнографии народов Дальнего Востока ДВО РАН 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smtClean="0">
                <a:solidFill>
                  <a:schemeClr val="bg1"/>
                </a:solidFill>
              </a:rPr>
              <a:t>и Дальневосточным федеральным университетом.  К.и.н. Артемьева Н.Г. и профессор ДВФУ    </a:t>
            </a:r>
            <a:r>
              <a:rPr lang="ru-RU" sz="2000" dirty="0" err="1" smtClean="0">
                <a:solidFill>
                  <a:schemeClr val="bg1"/>
                </a:solidFill>
              </a:rPr>
              <a:t>Бродянский</a:t>
            </a:r>
            <a:r>
              <a:rPr lang="ru-RU" sz="2000" dirty="0" smtClean="0">
                <a:solidFill>
                  <a:schemeClr val="bg1"/>
                </a:solidFill>
              </a:rPr>
              <a:t> Д.Л.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2474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В 1971 году  началось создание школьного музея</a:t>
            </a:r>
          </a:p>
        </p:txBody>
      </p:sp>
      <p:pic>
        <p:nvPicPr>
          <p:cNvPr id="18435" name="Picture 7" descr="В школьном музе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75" y="4429125"/>
            <a:ext cx="28575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1" descr="G:\СЕРГЕЕВКА\фотала\P1040925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42875" y="3549650"/>
            <a:ext cx="4219575" cy="31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7" name="Picture 12" descr="G:\СЕРГЕЕВКА\фотала\P10409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1143000"/>
            <a:ext cx="4137025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3" descr="G:\СЕРГЕЕВКА\фотала\P10409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" y="1143000"/>
            <a:ext cx="30003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39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Здание  </a:t>
            </a:r>
            <a:r>
              <a:rPr lang="ru-RU" sz="2400" dirty="0" err="1" smtClean="0">
                <a:solidFill>
                  <a:schemeClr val="bg1"/>
                </a:solidFill>
              </a:rPr>
              <a:t>Сергеевской</a:t>
            </a:r>
            <a:r>
              <a:rPr lang="ru-RU" sz="2400" dirty="0" smtClean="0">
                <a:solidFill>
                  <a:schemeClr val="bg1"/>
                </a:solidFill>
              </a:rPr>
              <a:t>  школы,  где  было  положено  начало школьному  музею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9572" name="Picture 4" descr="mso97BB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484313"/>
            <a:ext cx="8459788" cy="4718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Летопись </a:t>
            </a:r>
            <a:r>
              <a:rPr lang="ru-RU" sz="2800" dirty="0"/>
              <a:t>школы, составителями которой были </a:t>
            </a:r>
            <a:r>
              <a:rPr lang="ru-RU" sz="3200" dirty="0" err="1">
                <a:solidFill>
                  <a:srgbClr val="FF0000"/>
                </a:solidFill>
              </a:rPr>
              <a:t>Логашенок</a:t>
            </a:r>
            <a:r>
              <a:rPr lang="ru-RU" sz="3200" dirty="0">
                <a:solidFill>
                  <a:srgbClr val="FF0000"/>
                </a:solidFill>
              </a:rPr>
              <a:t> А.Ф. и его 8 «в»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endParaRPr lang="ru-RU" sz="2800" dirty="0"/>
          </a:p>
        </p:txBody>
      </p:sp>
      <p:pic>
        <p:nvPicPr>
          <p:cNvPr id="182276" name="Picture 4" descr="mso40ED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643051"/>
            <a:ext cx="8101013" cy="3214709"/>
          </a:xfrm>
          <a:prstGeom prst="rect">
            <a:avLst/>
          </a:prstGeom>
          <a:noFill/>
        </p:spPr>
      </p:pic>
      <p:pic>
        <p:nvPicPr>
          <p:cNvPr id="5" name="Рисунок 4" descr="msoADB3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214818"/>
            <a:ext cx="3756031" cy="29184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7159625" y="1600200"/>
            <a:ext cx="1984375" cy="37338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Дина Михайловна Кузнецова- основатель школьного музея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ист муз0001.tif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785786" y="1071546"/>
            <a:ext cx="6248400" cy="45910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91893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                </a:t>
            </a:r>
            <a:r>
              <a:rPr lang="ru-RU" sz="3100" dirty="0" smtClean="0">
                <a:solidFill>
                  <a:schemeClr val="bg1"/>
                </a:solidFill>
              </a:rPr>
              <a:t>Школьный музей </a:t>
            </a:r>
            <a:br>
              <a:rPr lang="ru-RU" sz="31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                            </a:t>
            </a:r>
            <a:r>
              <a:rPr lang="ru-RU" sz="3100" dirty="0" smtClean="0">
                <a:solidFill>
                  <a:schemeClr val="bg1"/>
                </a:solidFill>
              </a:rPr>
              <a:t>статус   с 15 декабря 1986 года</a:t>
            </a:r>
            <a:endParaRPr lang="ru-RU" sz="31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Documents and Settings\Admin\Рабочий стол\мама вся фигня с рабочего стола сдесь\школьный музей\Изображение 53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3933056"/>
            <a:ext cx="3528392" cy="2664296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мама вся фигня с рабочего стола сдесь\школьный музей\Изображение 5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268760"/>
            <a:ext cx="3672408" cy="252028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Рабочий стол\мама вся фигня с рабочего стола сдесь\школьный музей\Изображение 57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941762"/>
            <a:ext cx="3672408" cy="2727597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музей оформ\DSC0356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3134" y="1215496"/>
            <a:ext cx="2030171" cy="257386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0005.t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357298"/>
            <a:ext cx="4407915" cy="264674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229600" cy="1219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Так выглядел этнографический раздел музея до 2001 года.  Лобода Е. проводит экскурсию.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z0002.t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43372" y="3714752"/>
            <a:ext cx="4714908" cy="2789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0001.t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66" y="285728"/>
            <a:ext cx="2812926" cy="621236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643570" y="457200"/>
            <a:ext cx="3500430" cy="10668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Валентина Михайловна Каменная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929322" y="1643063"/>
            <a:ext cx="3214678" cy="4376737"/>
          </a:xfrm>
        </p:spPr>
        <p:txBody>
          <a:bodyPr>
            <a:normAutofit/>
          </a:bodyPr>
          <a:lstStyle/>
          <a:p>
            <a:r>
              <a:rPr lang="ru-RU" dirty="0" smtClean="0"/>
              <a:t>  1988 г  возглавила музей .</a:t>
            </a:r>
          </a:p>
          <a:p>
            <a:r>
              <a:rPr lang="ru-RU" dirty="0" smtClean="0"/>
              <a:t>В музее созданы новые экспозиции, Совет музея, каталог музея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943</TotalTime>
  <Words>258</Words>
  <Application>Microsoft Office PowerPoint</Application>
  <PresentationFormat>Экран (4:3)</PresentationFormat>
  <Paragraphs>74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  ШКОЛЬНЫЙ  КРАЕВЕДЧЕСКИЙ МУЗЕЙ</vt:lpstr>
      <vt:lpstr>Слайд 2</vt:lpstr>
      <vt:lpstr>В 1971 году  началось создание школьного музея</vt:lpstr>
      <vt:lpstr>Здание  Сергеевской  школы,  где  было  положено  начало школьному  музею</vt:lpstr>
      <vt:lpstr>Летопись школы, составителями которой были Логашенок А.Ф. и его 8 «в» </vt:lpstr>
      <vt:lpstr>Слайд 6</vt:lpstr>
      <vt:lpstr>                     Школьный музей                              статус   с 15 декабря 1986 года</vt:lpstr>
      <vt:lpstr>Так выглядел этнографический раздел музея до 2001 года.  Лобода Е. проводит экскурсию.</vt:lpstr>
      <vt:lpstr>Валентина Михайловна Каменная</vt:lpstr>
      <vt:lpstr>Слайд 10</vt:lpstr>
      <vt:lpstr> зал «Природа Золотой долины»</vt:lpstr>
      <vt:lpstr>Историко-краеведческий зал</vt:lpstr>
      <vt:lpstr> Этнографический раздел</vt:lpstr>
      <vt:lpstr>Слайд 14</vt:lpstr>
      <vt:lpstr>Концепция  работы музея:</vt:lpstr>
      <vt:lpstr>Слайд 16</vt:lpstr>
      <vt:lpstr>Наша гордость    Победители олимпиады «Наш край» в 2010 г:  Пашина А. Петренко С.- I место Тя-Шен-Тин  Р. </vt:lpstr>
      <vt:lpstr>2007,2008 гг. - победитель  районного смотра музеев. 2012 г.-I место в номинации «Лучшая презентация музея II-го межрегионального конкурса юных экскурсоводов «Музейный мир»  </vt:lpstr>
      <vt:lpstr>Слайд 19</vt:lpstr>
      <vt:lpstr>Младшая группа. Реставрация сосудов</vt:lpstr>
      <vt:lpstr>Слайд 21</vt:lpstr>
      <vt:lpstr>Слайд 22</vt:lpstr>
      <vt:lpstr>Встреча с участниками войн (Великой Отечественной и Афганской)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Светлана</cp:lastModifiedBy>
  <cp:revision>135</cp:revision>
  <dcterms:created xsi:type="dcterms:W3CDTF">2011-02-15T10:20:52Z</dcterms:created>
  <dcterms:modified xsi:type="dcterms:W3CDTF">2020-03-25T05:05:06Z</dcterms:modified>
</cp:coreProperties>
</file>