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73" r:id="rId3"/>
    <p:sldId id="257" r:id="rId4"/>
    <p:sldId id="275" r:id="rId5"/>
    <p:sldId id="268" r:id="rId6"/>
    <p:sldId id="269" r:id="rId7"/>
    <p:sldId id="270" r:id="rId8"/>
    <p:sldId id="271" r:id="rId9"/>
    <p:sldId id="272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43AA-B340-4184-9931-FA993EE562E9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7CA3B73-8A11-4E17-91AB-AB09BEB82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43AA-B340-4184-9931-FA993EE562E9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3B73-8A11-4E17-91AB-AB09BEB82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43AA-B340-4184-9931-FA993EE562E9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3B73-8A11-4E17-91AB-AB09BEB82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43AA-B340-4184-9931-FA993EE562E9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7CA3B73-8A11-4E17-91AB-AB09BEB82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43AA-B340-4184-9931-FA993EE562E9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3B73-8A11-4E17-91AB-AB09BEB822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43AA-B340-4184-9931-FA993EE562E9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3B73-8A11-4E17-91AB-AB09BEB82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43AA-B340-4184-9931-FA993EE562E9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7CA3B73-8A11-4E17-91AB-AB09BEB822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43AA-B340-4184-9931-FA993EE562E9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3B73-8A11-4E17-91AB-AB09BEB82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43AA-B340-4184-9931-FA993EE562E9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3B73-8A11-4E17-91AB-AB09BEB82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43AA-B340-4184-9931-FA993EE562E9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3B73-8A11-4E17-91AB-AB09BEB82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43AA-B340-4184-9931-FA993EE562E9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3B73-8A11-4E17-91AB-AB09BEB822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9B43AA-B340-4184-9931-FA993EE562E9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CA3B73-8A11-4E17-91AB-AB09BEB822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Загадки Бабушкиного сундука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3717032"/>
            <a:ext cx="3475112" cy="1083568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sz="3400" b="1" dirty="0" smtClean="0">
                <a:solidFill>
                  <a:srgbClr val="000000"/>
                </a:solidFill>
              </a:rPr>
              <a:t>Выполнила: Шестакова Т.С., ученица 10 класса</a:t>
            </a:r>
          </a:p>
          <a:p>
            <a:pPr algn="r"/>
            <a:r>
              <a:rPr lang="ru-RU" sz="3400" b="1" dirty="0" smtClean="0">
                <a:solidFill>
                  <a:srgbClr val="000000"/>
                </a:solidFill>
              </a:rPr>
              <a:t>МКОУ СОШ </a:t>
            </a:r>
            <a:r>
              <a:rPr lang="ru-RU" sz="3400" b="1" dirty="0" err="1" smtClean="0">
                <a:solidFill>
                  <a:srgbClr val="000000"/>
                </a:solidFill>
              </a:rPr>
              <a:t>с.Сергеевка</a:t>
            </a:r>
            <a:endParaRPr lang="ru-RU" sz="3400" b="1" dirty="0" smtClean="0">
              <a:solidFill>
                <a:srgbClr val="000000"/>
              </a:solidFill>
            </a:endParaRPr>
          </a:p>
          <a:p>
            <a:pPr algn="r"/>
            <a:r>
              <a:rPr lang="ru-RU" sz="3400" b="1" dirty="0" err="1" smtClean="0">
                <a:solidFill>
                  <a:srgbClr val="000000"/>
                </a:solidFill>
              </a:rPr>
              <a:t>Руководитель:Пузыревская</a:t>
            </a:r>
            <a:r>
              <a:rPr lang="ru-RU" sz="3400" b="1" dirty="0" smtClean="0">
                <a:solidFill>
                  <a:srgbClr val="000000"/>
                </a:solidFill>
              </a:rPr>
              <a:t> О.Н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509058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61" y="1124744"/>
            <a:ext cx="8748464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031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00"/>
                </a:solidFill>
              </a:rPr>
              <a:t>Цель: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0000"/>
                </a:solidFill>
              </a:rPr>
              <a:t>1. выяснить, какую одежду носили переселенцы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0000"/>
                </a:solidFill>
              </a:rPr>
              <a:t>2. какую информацию можно получить из рисунков вышивки, украшающей одежду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0000"/>
                </a:solidFill>
              </a:rPr>
              <a:t>3. особенности в одежде и украшениях у выходцев из разных частей России 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293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52513"/>
            <a:ext cx="4343400" cy="180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87900" y="2708275"/>
            <a:ext cx="4356100" cy="1944688"/>
          </a:xfrm>
        </p:spPr>
        <p:txBody>
          <a:bodyPr>
            <a:norm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</a:rPr>
              <a:t>Полтавская область </a:t>
            </a:r>
            <a:br>
              <a:rPr lang="ru-RU" sz="1200" b="1" dirty="0" smtClean="0">
                <a:solidFill>
                  <a:srgbClr val="000000"/>
                </a:solidFill>
              </a:rPr>
            </a:br>
            <a:r>
              <a:rPr lang="ru-RU" sz="1200" b="1" dirty="0" smtClean="0">
                <a:solidFill>
                  <a:srgbClr val="000000"/>
                </a:solidFill>
              </a:rPr>
              <a:t/>
            </a:r>
            <a:br>
              <a:rPr lang="ru-RU" sz="1200" b="1" dirty="0" smtClean="0">
                <a:solidFill>
                  <a:srgbClr val="000000"/>
                </a:solidFill>
              </a:rPr>
            </a:br>
            <a:r>
              <a:rPr lang="ru-RU" sz="1200" b="1" dirty="0">
                <a:solidFill>
                  <a:srgbClr val="000000"/>
                </a:solidFill>
              </a:rPr>
              <a:t/>
            </a:r>
            <a:br>
              <a:rPr lang="ru-RU" sz="1200" b="1" dirty="0">
                <a:solidFill>
                  <a:srgbClr val="000000"/>
                </a:solidFill>
              </a:rPr>
            </a:br>
            <a:r>
              <a:rPr lang="ru-RU" sz="1200" b="1" dirty="0">
                <a:solidFill>
                  <a:srgbClr val="000000"/>
                </a:solidFill>
              </a:rPr>
              <a:t/>
            </a:r>
            <a:br>
              <a:rPr lang="ru-RU" sz="1200" b="1" dirty="0">
                <a:solidFill>
                  <a:srgbClr val="000000"/>
                </a:solidFill>
              </a:rPr>
            </a:br>
            <a:r>
              <a:rPr lang="ru-RU" sz="1200" b="1" dirty="0" smtClean="0">
                <a:solidFill>
                  <a:srgbClr val="000000"/>
                </a:solidFill>
              </a:rPr>
              <a:t>Черниговская область</a:t>
            </a:r>
            <a:endParaRPr lang="ru-RU" sz="1200" b="1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ольга\Desktop\шестакова\DSC04742.JPG"/>
          <p:cNvPicPr>
            <a:picLocks noGrp="1" noChangeAspect="1" noChangeArrowheads="1"/>
          </p:cNvPicPr>
          <p:nvPr>
            <p:ph type="pic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85" t="1515" b="22585"/>
          <a:stretch/>
        </p:blipFill>
        <p:spPr bwMode="auto">
          <a:xfrm rot="5400000">
            <a:off x="0" y="1127125"/>
            <a:ext cx="5340350" cy="3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4535487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1212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>
                <a:solidFill>
                  <a:srgbClr val="000000"/>
                </a:solidFill>
                <a:effectLst/>
              </a:rPr>
              <a:t>Обережная</a:t>
            </a:r>
            <a:r>
              <a:rPr lang="ru-RU" sz="2800" dirty="0">
                <a:solidFill>
                  <a:srgbClr val="000000"/>
                </a:solidFill>
                <a:effectLst/>
              </a:rPr>
              <a:t> вышивка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4800600" y="1600200"/>
            <a:ext cx="4343400" cy="47244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СТРИБОЖИЧ — </a:t>
            </a:r>
            <a:r>
              <a:rPr lang="ru-RU" sz="14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обережный</a:t>
            </a:r>
            <a:r>
              <a:rPr lang="ru-RU" sz="1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амулет. Помогает защитить дома и поля от непогоды. Морякам этот талисман дарит спокойную воду и хорошую погоду</a:t>
            </a:r>
            <a:r>
              <a:rPr lang="ru-RU" sz="14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РОДОВИК — этот оберег славян оказывает поддержку всего рода тому человеку, который труд </a:t>
            </a:r>
            <a:r>
              <a:rPr lang="ru-RU" sz="1400" b="1" dirty="0" err="1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ится</a:t>
            </a:r>
            <a:r>
              <a:rPr lang="ru-RU" sz="14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во благо семьи и следующих поколений рода</a:t>
            </a:r>
            <a:r>
              <a:rPr lang="ru-RU" sz="1400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r>
              <a:rPr lang="ru-RU" sz="1400" b="1" dirty="0">
                <a:solidFill>
                  <a:srgbClr val="000000"/>
                </a:solidFill>
              </a:rPr>
              <a:t>НОВОРОДНИК — символ небесной силы. Помогает изменениям, обновлениям и приумножениям в делах. Вышивается крестом только на женской одежде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765" y="1484784"/>
            <a:ext cx="122396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urrent-image" descr="https://cs6.livemaster.ru/storage/a9/86/18a66a9333a1488034c2fe544a5f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4195"/>
            <a:ext cx="1512168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276" y="4818806"/>
            <a:ext cx="2842943" cy="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766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876925"/>
            <a:ext cx="8686800" cy="84137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Сорочки женские праздничные 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3074" name="Picture 2" descr="C:\Users\ольга\Desktop\шестакова\DSC0474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2919413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\Desktop\шестакова\DSC0474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0620"/>
            <a:ext cx="3840163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ьга\Desktop\шестакова\DSC047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33" t="21514" r="20744"/>
          <a:stretch/>
        </p:blipFill>
        <p:spPr bwMode="auto">
          <a:xfrm>
            <a:off x="4860032" y="310620"/>
            <a:ext cx="3816424" cy="297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ольга\Desktop\шестакова\DSC047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56992"/>
            <a:ext cx="2880320" cy="219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085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01675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000000"/>
                </a:solidFill>
              </a:rPr>
              <a:t>Вышиванка</a:t>
            </a:r>
            <a:r>
              <a:rPr lang="ru-RU" sz="2800" dirty="0" smtClean="0">
                <a:solidFill>
                  <a:srgbClr val="000000"/>
                </a:solidFill>
              </a:rPr>
              <a:t> мужская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4098" name="Picture 2" descr="C:\Users\ольга\Desktop\шестакова\DSC047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43708" y="3392996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льга\Desktop\шестакова\DSC04749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34" t="6333" r="6999" b="28661"/>
          <a:stretch/>
        </p:blipFill>
        <p:spPr bwMode="auto">
          <a:xfrm rot="5400000">
            <a:off x="-478055" y="937178"/>
            <a:ext cx="383541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льга\Desktop\шестакова\DSC04753 - копия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69" t="4157" r="2132" b="9185"/>
          <a:stretch/>
        </p:blipFill>
        <p:spPr bwMode="auto">
          <a:xfrm rot="5400000">
            <a:off x="5758874" y="686362"/>
            <a:ext cx="3594088" cy="259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ольга\Desktop\шестакова\DSC0475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866"/>
          <a:stretch/>
        </p:blipFill>
        <p:spPr bwMode="auto">
          <a:xfrm rot="5400000">
            <a:off x="4607374" y="3609650"/>
            <a:ext cx="259354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4918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988050"/>
            <a:ext cx="8686800" cy="84137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Рушники свадебные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5122" name="Picture 2" descr="C:\Users\ольга\Desktop\шестакова\DSC04750.JPG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" t="20718" b="15588"/>
          <a:stretch/>
        </p:blipFill>
        <p:spPr bwMode="auto">
          <a:xfrm rot="5400000">
            <a:off x="0" y="1874838"/>
            <a:ext cx="4962525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льга\Desktop\шестакова\DSC04752 - копи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944" r="8336" b="17057"/>
          <a:stretch/>
        </p:blipFill>
        <p:spPr bwMode="auto">
          <a:xfrm rot="5400000">
            <a:off x="4130267" y="1881990"/>
            <a:ext cx="5047401" cy="229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7537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070600"/>
            <a:ext cx="8686800" cy="820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Праздничные рушники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6146" name="Picture 2" descr="C:\Users\ольга\Desktop\шестакова\DSC04760 - копия.JPG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86" r="5949"/>
          <a:stretch/>
        </p:blipFill>
        <p:spPr bwMode="auto">
          <a:xfrm rot="5400000">
            <a:off x="0" y="920750"/>
            <a:ext cx="4589463" cy="35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ольга\Desktop\шестакова\DSC047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92896"/>
            <a:ext cx="4711016" cy="35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0420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949950"/>
            <a:ext cx="8686800" cy="8397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Предметы </a:t>
            </a:r>
            <a:r>
              <a:rPr lang="ru-RU" sz="2800" dirty="0" err="1" smtClean="0">
                <a:solidFill>
                  <a:srgbClr val="000000"/>
                </a:solidFill>
              </a:rPr>
              <a:t>быта:рушники,скатерть</a:t>
            </a:r>
            <a:r>
              <a:rPr lang="ru-RU" sz="2800" dirty="0" smtClean="0">
                <a:solidFill>
                  <a:srgbClr val="000000"/>
                </a:solidFill>
              </a:rPr>
              <a:t>.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7170" name="Picture 2" descr="C:\Users\ольга\Desktop\шестакова\DSC04763 - копия.JPG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485" r="63406" b="7640"/>
          <a:stretch/>
        </p:blipFill>
        <p:spPr bwMode="auto">
          <a:xfrm>
            <a:off x="179512" y="764705"/>
            <a:ext cx="24415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68" t="10203" r="7290" b="4731"/>
          <a:stretch/>
        </p:blipFill>
        <p:spPr bwMode="auto">
          <a:xfrm>
            <a:off x="2843808" y="1844824"/>
            <a:ext cx="209073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06" t="4707" r="24506" b="3214"/>
          <a:stretch/>
        </p:blipFill>
        <p:spPr bwMode="auto">
          <a:xfrm>
            <a:off x="5724128" y="764705"/>
            <a:ext cx="3289143" cy="438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8899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rgbClr val="FF7C8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</TotalTime>
  <Words>134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Загадки Бабушкиного сундука</vt:lpstr>
      <vt:lpstr>Цель:</vt:lpstr>
      <vt:lpstr>Полтавская область     Черниговская область</vt:lpstr>
      <vt:lpstr>Обережная вышивка </vt:lpstr>
      <vt:lpstr>Сорочки женские праздничные </vt:lpstr>
      <vt:lpstr>Вышиванка мужская</vt:lpstr>
      <vt:lpstr>Рушники свадебные</vt:lpstr>
      <vt:lpstr>Праздничные рушники</vt:lpstr>
      <vt:lpstr>Предметы быта:рушники,скатерть.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Бабушкин сундук</dc:title>
  <dc:creator>user</dc:creator>
  <cp:lastModifiedBy>Светлана</cp:lastModifiedBy>
  <cp:revision>11</cp:revision>
  <dcterms:created xsi:type="dcterms:W3CDTF">2018-02-07T04:48:16Z</dcterms:created>
  <dcterms:modified xsi:type="dcterms:W3CDTF">2020-03-25T05:23:41Z</dcterms:modified>
</cp:coreProperties>
</file>