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sldIdLst>
    <p:sldId id="256" r:id="rId2"/>
    <p:sldId id="257" r:id="rId3"/>
    <p:sldId id="260" r:id="rId4"/>
    <p:sldId id="261" r:id="rId5"/>
    <p:sldId id="262" r:id="rId6"/>
    <p:sldId id="265" r:id="rId7"/>
    <p:sldId id="258" r:id="rId8"/>
    <p:sldId id="263" r:id="rId9"/>
    <p:sldId id="259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5450E1FD-EEEC-4BA7-AF22-5898D768281B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1E71C7B4-310C-4A5F-A4E2-C41BF8B0CE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E1FD-EEEC-4BA7-AF22-5898D768281B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1C7B4-310C-4A5F-A4E2-C41BF8B0CE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E1FD-EEEC-4BA7-AF22-5898D768281B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1C7B4-310C-4A5F-A4E2-C41BF8B0CE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E1FD-EEEC-4BA7-AF22-5898D768281B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1C7B4-310C-4A5F-A4E2-C41BF8B0CE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E1FD-EEEC-4BA7-AF22-5898D768281B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1C7B4-310C-4A5F-A4E2-C41BF8B0CE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E1FD-EEEC-4BA7-AF22-5898D768281B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1C7B4-310C-4A5F-A4E2-C41BF8B0CEC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E1FD-EEEC-4BA7-AF22-5898D768281B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1C7B4-310C-4A5F-A4E2-C41BF8B0CEC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E1FD-EEEC-4BA7-AF22-5898D768281B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1C7B4-310C-4A5F-A4E2-C41BF8B0CE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E1FD-EEEC-4BA7-AF22-5898D768281B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1C7B4-310C-4A5F-A4E2-C41BF8B0CE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5450E1FD-EEEC-4BA7-AF22-5898D768281B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1E71C7B4-310C-4A5F-A4E2-C41BF8B0CE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5450E1FD-EEEC-4BA7-AF22-5898D768281B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1E71C7B4-310C-4A5F-A4E2-C41BF8B0CE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5450E1FD-EEEC-4BA7-AF22-5898D768281B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E71C7B4-310C-4A5F-A4E2-C41BF8B0CEC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Читательская грамотность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на уроке изобразительного искусства</a:t>
            </a:r>
          </a:p>
          <a:p>
            <a:r>
              <a:rPr lang="ru-RU" dirty="0" smtClean="0"/>
              <a:t>в 5 классе </a:t>
            </a:r>
          </a:p>
          <a:p>
            <a:r>
              <a:rPr lang="ru-RU" dirty="0" smtClean="0"/>
              <a:t>25.11.2024 года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3042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18" y="764704"/>
            <a:ext cx="374185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810" y="2720948"/>
            <a:ext cx="4493390" cy="337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552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764704"/>
            <a:ext cx="7288873" cy="540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3418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7776863" cy="5616624"/>
          </a:xfrm>
        </p:spPr>
      </p:pic>
    </p:spTree>
    <p:extLst>
      <p:ext uri="{BB962C8B-B14F-4D97-AF65-F5344CB8AC3E}">
        <p14:creationId xmlns:p14="http://schemas.microsoft.com/office/powerpoint/2010/main" val="2827987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На уроке использовалась работа в группах. Были сформированы 3 группы по желанию учеников.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0" y="1916832"/>
            <a:ext cx="6196405" cy="3806237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FF0000"/>
                </a:solidFill>
                <a:latin typeface="+mj-lt"/>
              </a:rPr>
              <a:t>Задание 1</a:t>
            </a:r>
            <a:r>
              <a:rPr lang="ru-RU" sz="1800" dirty="0" smtClean="0">
                <a:latin typeface="+mj-lt"/>
              </a:rPr>
              <a:t>    На умение выделять в тексте необходимую информацию</a:t>
            </a:r>
            <a:endParaRPr lang="ru-RU" sz="1800" dirty="0">
              <a:latin typeface="+mj-lt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43606" y="2708920"/>
            <a:ext cx="7056783" cy="345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98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1 группа выбирала информацию про </a:t>
            </a:r>
            <a:r>
              <a:rPr lang="ru-RU" sz="1600" dirty="0" err="1" smtClean="0"/>
              <a:t>Каргопольскую</a:t>
            </a:r>
            <a:r>
              <a:rPr lang="ru-RU" sz="1600" dirty="0" smtClean="0"/>
              <a:t> игрушку, 2 группа – про Дымковскую игрушку, 3 группа – про </a:t>
            </a:r>
            <a:r>
              <a:rPr lang="ru-RU" sz="1600" dirty="0" err="1" smtClean="0"/>
              <a:t>Филимоновскую</a:t>
            </a:r>
            <a:r>
              <a:rPr lang="ru-RU" sz="1600" dirty="0" smtClean="0"/>
              <a:t> игрушку.</a:t>
            </a:r>
            <a:endParaRPr lang="ru-RU" sz="1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5616932" cy="421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3351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21" b="32421"/>
          <a:stretch/>
        </p:blipFill>
        <p:spPr bwMode="auto">
          <a:xfrm>
            <a:off x="1187624" y="1124744"/>
            <a:ext cx="7020781" cy="4680520"/>
          </a:xfrm>
          <a:prstGeom prst="round1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357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Задание 2</a:t>
            </a:r>
            <a:r>
              <a:rPr lang="ru-RU" sz="1600" dirty="0" smtClean="0"/>
              <a:t>  Работа с утверждениями, созданными по изучаемому тексту</a:t>
            </a:r>
            <a:endParaRPr lang="ru-RU" sz="1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132856"/>
            <a:ext cx="7200799" cy="4104456"/>
          </a:xfrm>
        </p:spPr>
      </p:pic>
    </p:spTree>
    <p:extLst>
      <p:ext uri="{BB962C8B-B14F-4D97-AF65-F5344CB8AC3E}">
        <p14:creationId xmlns:p14="http://schemas.microsoft.com/office/powerpoint/2010/main" val="990171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14" y="793026"/>
            <a:ext cx="7144786" cy="5362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5374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739210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FF0000"/>
                </a:solidFill>
              </a:rPr>
              <a:t>Задание 3</a:t>
            </a:r>
            <a:r>
              <a:rPr lang="ru-RU" sz="1800" dirty="0" smtClean="0"/>
              <a:t>  «Мозаика» . Собрать разрозненный текст</a:t>
            </a:r>
            <a:endParaRPr lang="ru-RU" sz="1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8800"/>
            <a:ext cx="6500409" cy="446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9387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34</TotalTime>
  <Words>76</Words>
  <Application>Microsoft Office PowerPoint</Application>
  <PresentationFormat>Экран (4:3)</PresentationFormat>
  <Paragraphs>9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Кнопка</vt:lpstr>
      <vt:lpstr>Читательская грамотность</vt:lpstr>
      <vt:lpstr>Презентация PowerPoint</vt:lpstr>
      <vt:lpstr>Презентация PowerPoint</vt:lpstr>
      <vt:lpstr>На уроке использовалась работа в группах. Были сформированы 3 группы по желанию учеников.</vt:lpstr>
      <vt:lpstr>1 группа выбирала информацию про Каргопольскую игрушку, 2 группа – про Дымковскую игрушку, 3 группа – про Филимоновскую игрушку.</vt:lpstr>
      <vt:lpstr>Презентация PowerPoint</vt:lpstr>
      <vt:lpstr>Задание 2  Работа с утверждениями, созданными по изучаемому тексту</vt:lpstr>
      <vt:lpstr>Презентация PowerPoint</vt:lpstr>
      <vt:lpstr>Задание 3  «Мозаика» . Собрать разрозненный текст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Читательская грамотность</dc:title>
  <dc:creator>Лена</dc:creator>
  <cp:lastModifiedBy>Лена</cp:lastModifiedBy>
  <cp:revision>7</cp:revision>
  <dcterms:created xsi:type="dcterms:W3CDTF">2024-11-21T06:34:31Z</dcterms:created>
  <dcterms:modified xsi:type="dcterms:W3CDTF">2024-11-26T09:31:51Z</dcterms:modified>
</cp:coreProperties>
</file>